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307" r:id="rId4"/>
    <p:sldId id="271" r:id="rId5"/>
    <p:sldId id="302" r:id="rId6"/>
    <p:sldId id="298" r:id="rId7"/>
    <p:sldId id="299" r:id="rId8"/>
    <p:sldId id="310" r:id="rId9"/>
    <p:sldId id="304" r:id="rId10"/>
    <p:sldId id="293" r:id="rId11"/>
    <p:sldId id="303" r:id="rId12"/>
    <p:sldId id="301" r:id="rId13"/>
    <p:sldId id="309" r:id="rId14"/>
    <p:sldId id="294" r:id="rId15"/>
    <p:sldId id="308" r:id="rId16"/>
    <p:sldId id="305" r:id="rId17"/>
    <p:sldId id="289" r:id="rId1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BF1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1923E6-62D6-4BF7-9882-6B5626F04F07}" v="246" dt="2022-12-02T13:00:39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 Karney" userId="54fdcf74ffc91d58" providerId="LiveId" clId="{851923E6-62D6-4BF7-9882-6B5626F04F07}"/>
    <pc:docChg chg="undo custSel addSld delSld modSld sldOrd">
      <pc:chgData name="Bruce Karney" userId="54fdcf74ffc91d58" providerId="LiveId" clId="{851923E6-62D6-4BF7-9882-6B5626F04F07}" dt="2022-12-02T18:07:23.889" v="5274" actId="20577"/>
      <pc:docMkLst>
        <pc:docMk/>
      </pc:docMkLst>
      <pc:sldChg chg="addSp delSp modSp mod">
        <pc:chgData name="Bruce Karney" userId="54fdcf74ffc91d58" providerId="LiveId" clId="{851923E6-62D6-4BF7-9882-6B5626F04F07}" dt="2022-12-02T12:45:52.696" v="4934" actId="113"/>
        <pc:sldMkLst>
          <pc:docMk/>
          <pc:sldMk cId="751305875" sldId="256"/>
        </pc:sldMkLst>
        <pc:spChg chg="del mod">
          <ac:chgData name="Bruce Karney" userId="54fdcf74ffc91d58" providerId="LiveId" clId="{851923E6-62D6-4BF7-9882-6B5626F04F07}" dt="2022-12-02T11:45:02.221" v="4469"/>
          <ac:spMkLst>
            <pc:docMk/>
            <pc:sldMk cId="751305875" sldId="256"/>
            <ac:spMk id="2" creationId="{09921413-4C25-913F-1982-7299A52C0D08}"/>
          </ac:spMkLst>
        </pc:spChg>
        <pc:spChg chg="add del mod">
          <ac:chgData name="Bruce Karney" userId="54fdcf74ffc91d58" providerId="LiveId" clId="{851923E6-62D6-4BF7-9882-6B5626F04F07}" dt="2022-12-01T20:37:44.553" v="4413" actId="478"/>
          <ac:spMkLst>
            <pc:docMk/>
            <pc:sldMk cId="751305875" sldId="256"/>
            <ac:spMk id="2" creationId="{C4D0F5CB-CA7F-DAE8-574E-443D11063148}"/>
          </ac:spMkLst>
        </pc:spChg>
        <pc:spChg chg="mod">
          <ac:chgData name="Bruce Karney" userId="54fdcf74ffc91d58" providerId="LiveId" clId="{851923E6-62D6-4BF7-9882-6B5626F04F07}" dt="2022-12-01T20:20:58.342" v="4098" actId="20577"/>
          <ac:spMkLst>
            <pc:docMk/>
            <pc:sldMk cId="751305875" sldId="256"/>
            <ac:spMk id="3" creationId="{44207631-72D9-4B96-956E-E377A6557536}"/>
          </ac:spMkLst>
        </pc:spChg>
        <pc:spChg chg="add del mod">
          <ac:chgData name="Bruce Karney" userId="54fdcf74ffc91d58" providerId="LiveId" clId="{851923E6-62D6-4BF7-9882-6B5626F04F07}" dt="2022-12-02T11:53:05.285" v="4477" actId="478"/>
          <ac:spMkLst>
            <pc:docMk/>
            <pc:sldMk cId="751305875" sldId="256"/>
            <ac:spMk id="4" creationId="{C5514089-A726-B4AE-86C1-59F56D30C5E4}"/>
          </ac:spMkLst>
        </pc:spChg>
        <pc:spChg chg="del">
          <ac:chgData name="Bruce Karney" userId="54fdcf74ffc91d58" providerId="LiveId" clId="{851923E6-62D6-4BF7-9882-6B5626F04F07}" dt="2022-12-02T11:52:59.920" v="4474"/>
          <ac:spMkLst>
            <pc:docMk/>
            <pc:sldMk cId="751305875" sldId="256"/>
            <ac:spMk id="6" creationId="{F662CFDB-D38D-05E1-B482-7B1BC51981E4}"/>
          </ac:spMkLst>
        </pc:spChg>
        <pc:spChg chg="mod">
          <ac:chgData name="Bruce Karney" userId="54fdcf74ffc91d58" providerId="LiveId" clId="{851923E6-62D6-4BF7-9882-6B5626F04F07}" dt="2022-12-02T12:45:52.696" v="4934" actId="113"/>
          <ac:spMkLst>
            <pc:docMk/>
            <pc:sldMk cId="751305875" sldId="256"/>
            <ac:spMk id="13" creationId="{42A89FD2-6886-47A1-A1D3-654FBD10B335}"/>
          </ac:spMkLst>
        </pc:spChg>
        <pc:picChg chg="mod">
          <ac:chgData name="Bruce Karney" userId="54fdcf74ffc91d58" providerId="LiveId" clId="{851923E6-62D6-4BF7-9882-6B5626F04F07}" dt="2022-12-02T11:46:21.474" v="4472" actId="1076"/>
          <ac:picMkLst>
            <pc:docMk/>
            <pc:sldMk cId="751305875" sldId="256"/>
            <ac:picMk id="5" creationId="{27553ACF-3B92-4427-98B1-D569561CA7F0}"/>
          </ac:picMkLst>
        </pc:picChg>
        <pc:picChg chg="add mod">
          <ac:chgData name="Bruce Karney" userId="54fdcf74ffc91d58" providerId="LiveId" clId="{851923E6-62D6-4BF7-9882-6B5626F04F07}" dt="2022-12-02T12:25:35.877" v="4849" actId="1076"/>
          <ac:picMkLst>
            <pc:docMk/>
            <pc:sldMk cId="751305875" sldId="256"/>
            <ac:picMk id="1026" creationId="{4AA45ED4-FED6-8055-E9C7-33D7DCA96A6C}"/>
          </ac:picMkLst>
        </pc:picChg>
      </pc:sldChg>
      <pc:sldChg chg="delSp modSp mod">
        <pc:chgData name="Bruce Karney" userId="54fdcf74ffc91d58" providerId="LiveId" clId="{851923E6-62D6-4BF7-9882-6B5626F04F07}" dt="2022-12-02T11:53:02.423" v="4476"/>
        <pc:sldMkLst>
          <pc:docMk/>
          <pc:sldMk cId="2156710551" sldId="257"/>
        </pc:sldMkLst>
        <pc:spChg chg="mod">
          <ac:chgData name="Bruce Karney" userId="54fdcf74ffc91d58" providerId="LiveId" clId="{851923E6-62D6-4BF7-9882-6B5626F04F07}" dt="2022-12-01T02:59:16.805" v="135" actId="20577"/>
          <ac:spMkLst>
            <pc:docMk/>
            <pc:sldMk cId="2156710551" sldId="257"/>
            <ac:spMk id="2" creationId="{BDCDE081-1883-4C7D-A9AF-97584D84767D}"/>
          </ac:spMkLst>
        </pc:spChg>
        <pc:spChg chg="mod">
          <ac:chgData name="Bruce Karney" userId="54fdcf74ffc91d58" providerId="LiveId" clId="{851923E6-62D6-4BF7-9882-6B5626F04F07}" dt="2022-12-01T20:21:23.195" v="4114" actId="20577"/>
          <ac:spMkLst>
            <pc:docMk/>
            <pc:sldMk cId="2156710551" sldId="257"/>
            <ac:spMk id="3" creationId="{4E35D74F-CA9C-4C96-8D6B-047B7BCC9982}"/>
          </ac:spMkLst>
        </pc:spChg>
        <pc:spChg chg="del">
          <ac:chgData name="Bruce Karney" userId="54fdcf74ffc91d58" providerId="LiveId" clId="{851923E6-62D6-4BF7-9882-6B5626F04F07}" dt="2022-12-02T11:45:02.221" v="4469"/>
          <ac:spMkLst>
            <pc:docMk/>
            <pc:sldMk cId="2156710551" sldId="257"/>
            <ac:spMk id="5" creationId="{535E9D2B-E709-E506-C0BD-F1EAE65CC1E2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2156710551" sldId="257"/>
            <ac:spMk id="6" creationId="{69E75F7A-B6B3-F7CE-D041-C52365C2AB20}"/>
          </ac:spMkLst>
        </pc:spChg>
      </pc:sldChg>
      <pc:sldChg chg="addSp delSp modSp mod modClrScheme chgLayout">
        <pc:chgData name="Bruce Karney" userId="54fdcf74ffc91d58" providerId="LiveId" clId="{851923E6-62D6-4BF7-9882-6B5626F04F07}" dt="2022-12-02T11:53:02.423" v="4476"/>
        <pc:sldMkLst>
          <pc:docMk/>
          <pc:sldMk cId="3249617735" sldId="271"/>
        </pc:sldMkLst>
        <pc:spChg chg="mod ord">
          <ac:chgData name="Bruce Karney" userId="54fdcf74ffc91d58" providerId="LiveId" clId="{851923E6-62D6-4BF7-9882-6B5626F04F07}" dt="2022-12-01T03:05:57.823" v="433" actId="700"/>
          <ac:spMkLst>
            <pc:docMk/>
            <pc:sldMk cId="3249617735" sldId="271"/>
            <ac:spMk id="2" creationId="{BDCDE081-1883-4C7D-A9AF-97584D84767D}"/>
          </ac:spMkLst>
        </pc:spChg>
        <pc:spChg chg="mod ord">
          <ac:chgData name="Bruce Karney" userId="54fdcf74ffc91d58" providerId="LiveId" clId="{851923E6-62D6-4BF7-9882-6B5626F04F07}" dt="2022-12-01T03:05:57.823" v="433" actId="700"/>
          <ac:spMkLst>
            <pc:docMk/>
            <pc:sldMk cId="3249617735" sldId="271"/>
            <ac:spMk id="3" creationId="{4E35D74F-CA9C-4C96-8D6B-047B7BCC9982}"/>
          </ac:spMkLst>
        </pc:spChg>
        <pc:spChg chg="del">
          <ac:chgData name="Bruce Karney" userId="54fdcf74ffc91d58" providerId="LiveId" clId="{851923E6-62D6-4BF7-9882-6B5626F04F07}" dt="2022-12-02T11:45:02.221" v="4469"/>
          <ac:spMkLst>
            <pc:docMk/>
            <pc:sldMk cId="3249617735" sldId="271"/>
            <ac:spMk id="4" creationId="{019E22F1-3C0A-70C9-99B2-9BC1D036AE97}"/>
          </ac:spMkLst>
        </pc:spChg>
        <pc:spChg chg="add del mod">
          <ac:chgData name="Bruce Karney" userId="54fdcf74ffc91d58" providerId="LiveId" clId="{851923E6-62D6-4BF7-9882-6B5626F04F07}" dt="2022-12-01T16:39:45.062" v="2287" actId="478"/>
          <ac:spMkLst>
            <pc:docMk/>
            <pc:sldMk cId="3249617735" sldId="271"/>
            <ac:spMk id="4" creationId="{B4102AD0-F362-A17F-BB48-3572044F6383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3249617735" sldId="271"/>
            <ac:spMk id="5" creationId="{2F7E13AF-63FD-0490-D469-843D83F02AB8}"/>
          </ac:spMkLst>
        </pc:spChg>
        <pc:spChg chg="mod">
          <ac:chgData name="Bruce Karney" userId="54fdcf74ffc91d58" providerId="LiveId" clId="{851923E6-62D6-4BF7-9882-6B5626F04F07}" dt="2022-12-01T20:21:38.196" v="4124" actId="20577"/>
          <ac:spMkLst>
            <pc:docMk/>
            <pc:sldMk cId="3249617735" sldId="271"/>
            <ac:spMk id="9" creationId="{60F92F16-3418-429F-82AB-6EF6CA46076B}"/>
          </ac:spMkLst>
        </pc:spChg>
        <pc:spChg chg="del">
          <ac:chgData name="Bruce Karney" userId="54fdcf74ffc91d58" providerId="LiveId" clId="{851923E6-62D6-4BF7-9882-6B5626F04F07}" dt="2022-12-01T03:02:43.599" v="417" actId="478"/>
          <ac:spMkLst>
            <pc:docMk/>
            <pc:sldMk cId="3249617735" sldId="271"/>
            <ac:spMk id="10" creationId="{4B59327C-F973-4F7A-8A9B-E321F3226202}"/>
          </ac:spMkLst>
        </pc:spChg>
        <pc:grpChg chg="mod ord">
          <ac:chgData name="Bruce Karney" userId="54fdcf74ffc91d58" providerId="LiveId" clId="{851923E6-62D6-4BF7-9882-6B5626F04F07}" dt="2022-12-01T03:26:44.301" v="575" actId="1076"/>
          <ac:grpSpMkLst>
            <pc:docMk/>
            <pc:sldMk cId="3249617735" sldId="271"/>
            <ac:grpSpMk id="7" creationId="{E39EB8F8-2EF8-451C-B5A8-801F5B78C572}"/>
          </ac:grpSpMkLst>
        </pc:grpChg>
        <pc:graphicFrameChg chg="add mod">
          <ac:chgData name="Bruce Karney" userId="54fdcf74ffc91d58" providerId="LiveId" clId="{851923E6-62D6-4BF7-9882-6B5626F04F07}" dt="2022-12-01T16:38:48.597" v="2279"/>
          <ac:graphicFrameMkLst>
            <pc:docMk/>
            <pc:sldMk cId="3249617735" sldId="271"/>
            <ac:graphicFrameMk id="6" creationId="{560DFB98-6DFD-215A-79E1-53204D845BE0}"/>
          </ac:graphicFrameMkLst>
        </pc:graphicFrameChg>
      </pc:sldChg>
      <pc:sldChg chg="addSp delSp modSp mod">
        <pc:chgData name="Bruce Karney" userId="54fdcf74ffc91d58" providerId="LiveId" clId="{851923E6-62D6-4BF7-9882-6B5626F04F07}" dt="2022-12-02T12:24:56.630" v="4846" actId="14100"/>
        <pc:sldMkLst>
          <pc:docMk/>
          <pc:sldMk cId="3251704628" sldId="289"/>
        </pc:sldMkLst>
        <pc:spChg chg="add mod">
          <ac:chgData name="Bruce Karney" userId="54fdcf74ffc91d58" providerId="LiveId" clId="{851923E6-62D6-4BF7-9882-6B5626F04F07}" dt="2022-12-02T12:24:56.630" v="4846" actId="14100"/>
          <ac:spMkLst>
            <pc:docMk/>
            <pc:sldMk cId="3251704628" sldId="289"/>
            <ac:spMk id="3" creationId="{2EE6D472-E5F3-C009-5DF3-CA60D8955195}"/>
          </ac:spMkLst>
        </pc:spChg>
        <pc:spChg chg="del">
          <ac:chgData name="Bruce Karney" userId="54fdcf74ffc91d58" providerId="LiveId" clId="{851923E6-62D6-4BF7-9882-6B5626F04F07}" dt="2022-12-02T11:45:02.221" v="4469"/>
          <ac:spMkLst>
            <pc:docMk/>
            <pc:sldMk cId="3251704628" sldId="289"/>
            <ac:spMk id="4" creationId="{98E661FB-B5F5-E1DC-FBED-38C5086AC7F5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3251704628" sldId="289"/>
            <ac:spMk id="6" creationId="{C27214B8-1BD7-6296-12BA-4161BE0C8EEE}"/>
          </ac:spMkLst>
        </pc:spChg>
        <pc:picChg chg="mod">
          <ac:chgData name="Bruce Karney" userId="54fdcf74ffc91d58" providerId="LiveId" clId="{851923E6-62D6-4BF7-9882-6B5626F04F07}" dt="2022-12-01T17:26:02.989" v="3816" actId="1076"/>
          <ac:picMkLst>
            <pc:docMk/>
            <pc:sldMk cId="3251704628" sldId="289"/>
            <ac:picMk id="11" creationId="{0D905A53-4CEE-41C1-9BEE-DD236A5CBAF7}"/>
          </ac:picMkLst>
        </pc:picChg>
      </pc:sldChg>
      <pc:sldChg chg="modSp add del mod modClrScheme chgLayout">
        <pc:chgData name="Bruce Karney" userId="54fdcf74ffc91d58" providerId="LiveId" clId="{851923E6-62D6-4BF7-9882-6B5626F04F07}" dt="2022-12-01T03:03:37.590" v="423" actId="47"/>
        <pc:sldMkLst>
          <pc:docMk/>
          <pc:sldMk cId="3386244148" sldId="290"/>
        </pc:sldMkLst>
        <pc:spChg chg="mod ord">
          <ac:chgData name="Bruce Karney" userId="54fdcf74ffc91d58" providerId="LiveId" clId="{851923E6-62D6-4BF7-9882-6B5626F04F07}" dt="2022-12-01T03:03:26.939" v="421" actId="700"/>
          <ac:spMkLst>
            <pc:docMk/>
            <pc:sldMk cId="3386244148" sldId="290"/>
            <ac:spMk id="2" creationId="{BDCDE081-1883-4C7D-A9AF-97584D84767D}"/>
          </ac:spMkLst>
        </pc:spChg>
        <pc:spChg chg="mod ord">
          <ac:chgData name="Bruce Karney" userId="54fdcf74ffc91d58" providerId="LiveId" clId="{851923E6-62D6-4BF7-9882-6B5626F04F07}" dt="2022-12-01T03:03:26.939" v="421" actId="700"/>
          <ac:spMkLst>
            <pc:docMk/>
            <pc:sldMk cId="3386244148" sldId="290"/>
            <ac:spMk id="3" creationId="{4E35D74F-CA9C-4C96-8D6B-047B7BCC9982}"/>
          </ac:spMkLst>
        </pc:spChg>
      </pc:sldChg>
      <pc:sldChg chg="add del">
        <pc:chgData name="Bruce Karney" userId="54fdcf74ffc91d58" providerId="LiveId" clId="{851923E6-62D6-4BF7-9882-6B5626F04F07}" dt="2022-12-01T03:03:38.783" v="424" actId="47"/>
        <pc:sldMkLst>
          <pc:docMk/>
          <pc:sldMk cId="3060388088" sldId="291"/>
        </pc:sldMkLst>
      </pc:sldChg>
      <pc:sldChg chg="add del">
        <pc:chgData name="Bruce Karney" userId="54fdcf74ffc91d58" providerId="LiveId" clId="{851923E6-62D6-4BF7-9882-6B5626F04F07}" dt="2022-12-01T03:03:39.741" v="425" actId="47"/>
        <pc:sldMkLst>
          <pc:docMk/>
          <pc:sldMk cId="3521737590" sldId="292"/>
        </pc:sldMkLst>
      </pc:sldChg>
      <pc:sldChg chg="delSp modSp add mod ord">
        <pc:chgData name="Bruce Karney" userId="54fdcf74ffc91d58" providerId="LiveId" clId="{851923E6-62D6-4BF7-9882-6B5626F04F07}" dt="2022-12-02T12:58:53.143" v="5152" actId="6549"/>
        <pc:sldMkLst>
          <pc:docMk/>
          <pc:sldMk cId="1005097859" sldId="293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1005097859" sldId="293"/>
            <ac:spMk id="4" creationId="{706B82DB-A4A7-8E59-44B0-6109FF93E1D1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1005097859" sldId="293"/>
            <ac:spMk id="5" creationId="{1FFEBF31-5092-7BD7-2352-479B5A259956}"/>
          </ac:spMkLst>
        </pc:spChg>
        <pc:spChg chg="mod">
          <ac:chgData name="Bruce Karney" userId="54fdcf74ffc91d58" providerId="LiveId" clId="{851923E6-62D6-4BF7-9882-6B5626F04F07}" dt="2022-12-02T12:47:01.457" v="4955"/>
          <ac:spMkLst>
            <pc:docMk/>
            <pc:sldMk cId="1005097859" sldId="293"/>
            <ac:spMk id="9" creationId="{60F92F16-3418-429F-82AB-6EF6CA46076B}"/>
          </ac:spMkLst>
        </pc:spChg>
        <pc:spChg chg="mod">
          <ac:chgData name="Bruce Karney" userId="54fdcf74ffc91d58" providerId="LiveId" clId="{851923E6-62D6-4BF7-9882-6B5626F04F07}" dt="2022-12-02T12:58:53.143" v="5152" actId="6549"/>
          <ac:spMkLst>
            <pc:docMk/>
            <pc:sldMk cId="1005097859" sldId="293"/>
            <ac:spMk id="10" creationId="{4B59327C-F973-4F7A-8A9B-E321F3226202}"/>
          </ac:spMkLst>
        </pc:spChg>
        <pc:grpChg chg="mod">
          <ac:chgData name="Bruce Karney" userId="54fdcf74ffc91d58" providerId="LiveId" clId="{851923E6-62D6-4BF7-9882-6B5626F04F07}" dt="2022-12-01T16:52:33.735" v="2360" actId="1076"/>
          <ac:grpSpMkLst>
            <pc:docMk/>
            <pc:sldMk cId="1005097859" sldId="293"/>
            <ac:grpSpMk id="7" creationId="{E39EB8F8-2EF8-451C-B5A8-801F5B78C572}"/>
          </ac:grpSpMkLst>
        </pc:grpChg>
      </pc:sldChg>
      <pc:sldChg chg="delSp modSp add mod">
        <pc:chgData name="Bruce Karney" userId="54fdcf74ffc91d58" providerId="LiveId" clId="{851923E6-62D6-4BF7-9882-6B5626F04F07}" dt="2022-12-02T12:33:35.140" v="4920" actId="20577"/>
        <pc:sldMkLst>
          <pc:docMk/>
          <pc:sldMk cId="1616893840" sldId="294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1616893840" sldId="294"/>
            <ac:spMk id="4" creationId="{D87A3063-69B4-2AF0-07B6-7932B47515A7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1616893840" sldId="294"/>
            <ac:spMk id="5" creationId="{5DEFC599-B2D2-0202-D295-D7B1B517395E}"/>
          </ac:spMkLst>
        </pc:spChg>
        <pc:spChg chg="mod">
          <ac:chgData name="Bruce Karney" userId="54fdcf74ffc91d58" providerId="LiveId" clId="{851923E6-62D6-4BF7-9882-6B5626F04F07}" dt="2022-12-01T17:01:25.346" v="2623" actId="20577"/>
          <ac:spMkLst>
            <pc:docMk/>
            <pc:sldMk cId="1616893840" sldId="294"/>
            <ac:spMk id="9" creationId="{60F92F16-3418-429F-82AB-6EF6CA46076B}"/>
          </ac:spMkLst>
        </pc:spChg>
        <pc:spChg chg="mod">
          <ac:chgData name="Bruce Karney" userId="54fdcf74ffc91d58" providerId="LiveId" clId="{851923E6-62D6-4BF7-9882-6B5626F04F07}" dt="2022-12-02T12:33:35.140" v="4920" actId="20577"/>
          <ac:spMkLst>
            <pc:docMk/>
            <pc:sldMk cId="1616893840" sldId="294"/>
            <ac:spMk id="10" creationId="{4B59327C-F973-4F7A-8A9B-E321F3226202}"/>
          </ac:spMkLst>
        </pc:spChg>
      </pc:sldChg>
      <pc:sldChg chg="modSp add del mod">
        <pc:chgData name="Bruce Karney" userId="54fdcf74ffc91d58" providerId="LiveId" clId="{851923E6-62D6-4BF7-9882-6B5626F04F07}" dt="2022-12-01T17:01:14.019" v="2591" actId="47"/>
        <pc:sldMkLst>
          <pc:docMk/>
          <pc:sldMk cId="3044003629" sldId="295"/>
        </pc:sldMkLst>
        <pc:spChg chg="mod">
          <ac:chgData name="Bruce Karney" userId="54fdcf74ffc91d58" providerId="LiveId" clId="{851923E6-62D6-4BF7-9882-6B5626F04F07}" dt="2022-12-01T17:00:54.642" v="2588" actId="20577"/>
          <ac:spMkLst>
            <pc:docMk/>
            <pc:sldMk cId="3044003629" sldId="295"/>
            <ac:spMk id="9" creationId="{60F92F16-3418-429F-82AB-6EF6CA46076B}"/>
          </ac:spMkLst>
        </pc:spChg>
      </pc:sldChg>
      <pc:sldChg chg="add del">
        <pc:chgData name="Bruce Karney" userId="54fdcf74ffc91d58" providerId="LiveId" clId="{851923E6-62D6-4BF7-9882-6B5626F04F07}" dt="2022-12-01T17:01:11.976" v="2590" actId="47"/>
        <pc:sldMkLst>
          <pc:docMk/>
          <pc:sldMk cId="2396754965" sldId="296"/>
        </pc:sldMkLst>
      </pc:sldChg>
      <pc:sldChg chg="addSp modSp add del mod modClrScheme chgLayout">
        <pc:chgData name="Bruce Karney" userId="54fdcf74ffc91d58" providerId="LiveId" clId="{851923E6-62D6-4BF7-9882-6B5626F04F07}" dt="2022-12-01T17:00:22.368" v="2558" actId="2696"/>
        <pc:sldMkLst>
          <pc:docMk/>
          <pc:sldMk cId="2790580916" sldId="297"/>
        </pc:sldMkLst>
        <pc:spChg chg="mod ord">
          <ac:chgData name="Bruce Karney" userId="54fdcf74ffc91d58" providerId="LiveId" clId="{851923E6-62D6-4BF7-9882-6B5626F04F07}" dt="2022-12-01T03:28:04.866" v="626" actId="700"/>
          <ac:spMkLst>
            <pc:docMk/>
            <pc:sldMk cId="2790580916" sldId="297"/>
            <ac:spMk id="2" creationId="{BDCDE081-1883-4C7D-A9AF-97584D84767D}"/>
          </ac:spMkLst>
        </pc:spChg>
        <pc:spChg chg="mod ord">
          <ac:chgData name="Bruce Karney" userId="54fdcf74ffc91d58" providerId="LiveId" clId="{851923E6-62D6-4BF7-9882-6B5626F04F07}" dt="2022-12-01T03:28:04.866" v="626" actId="700"/>
          <ac:spMkLst>
            <pc:docMk/>
            <pc:sldMk cId="2790580916" sldId="297"/>
            <ac:spMk id="3" creationId="{4E35D74F-CA9C-4C96-8D6B-047B7BCC9982}"/>
          </ac:spMkLst>
        </pc:spChg>
        <pc:spChg chg="mod">
          <ac:chgData name="Bruce Karney" userId="54fdcf74ffc91d58" providerId="LiveId" clId="{851923E6-62D6-4BF7-9882-6B5626F04F07}" dt="2022-12-01T03:52:33.164" v="1348" actId="20577"/>
          <ac:spMkLst>
            <pc:docMk/>
            <pc:sldMk cId="2790580916" sldId="297"/>
            <ac:spMk id="9" creationId="{60F92F16-3418-429F-82AB-6EF6CA46076B}"/>
          </ac:spMkLst>
        </pc:spChg>
        <pc:spChg chg="mod">
          <ac:chgData name="Bruce Karney" userId="54fdcf74ffc91d58" providerId="LiveId" clId="{851923E6-62D6-4BF7-9882-6B5626F04F07}" dt="2022-12-01T03:28:15.117" v="631" actId="20577"/>
          <ac:spMkLst>
            <pc:docMk/>
            <pc:sldMk cId="2790580916" sldId="297"/>
            <ac:spMk id="12" creationId="{6B89FCB7-FC9C-4B84-959B-F5852B560E0C}"/>
          </ac:spMkLst>
        </pc:spChg>
        <pc:graphicFrameChg chg="add mod">
          <ac:chgData name="Bruce Karney" userId="54fdcf74ffc91d58" providerId="LiveId" clId="{851923E6-62D6-4BF7-9882-6B5626F04F07}" dt="2022-12-01T03:04:51.063" v="430"/>
          <ac:graphicFrameMkLst>
            <pc:docMk/>
            <pc:sldMk cId="2790580916" sldId="297"/>
            <ac:graphicFrameMk id="4" creationId="{4E01DD1D-B755-F4B3-331E-7C55DB797FBE}"/>
          </ac:graphicFrameMkLst>
        </pc:graphicFrameChg>
      </pc:sldChg>
      <pc:sldChg chg="delSp modSp add mod">
        <pc:chgData name="Bruce Karney" userId="54fdcf74ffc91d58" providerId="LiveId" clId="{851923E6-62D6-4BF7-9882-6B5626F04F07}" dt="2022-12-02T12:56:50.901" v="5102" actId="20577"/>
        <pc:sldMkLst>
          <pc:docMk/>
          <pc:sldMk cId="2229707092" sldId="298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2229707092" sldId="298"/>
            <ac:spMk id="4" creationId="{5DAA6850-B29A-3917-8A63-677B8C16558B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2229707092" sldId="298"/>
            <ac:spMk id="5" creationId="{F13D4DDA-BA9F-F62A-F01A-C669C58209F5}"/>
          </ac:spMkLst>
        </pc:spChg>
        <pc:spChg chg="mod">
          <ac:chgData name="Bruce Karney" userId="54fdcf74ffc91d58" providerId="LiveId" clId="{851923E6-62D6-4BF7-9882-6B5626F04F07}" dt="2022-12-02T12:56:50.901" v="5102" actId="20577"/>
          <ac:spMkLst>
            <pc:docMk/>
            <pc:sldMk cId="2229707092" sldId="298"/>
            <ac:spMk id="9" creationId="{60F92F16-3418-429F-82AB-6EF6CA46076B}"/>
          </ac:spMkLst>
        </pc:spChg>
        <pc:spChg chg="mod">
          <ac:chgData name="Bruce Karney" userId="54fdcf74ffc91d58" providerId="LiveId" clId="{851923E6-62D6-4BF7-9882-6B5626F04F07}" dt="2022-12-01T13:55:12.988" v="1628" actId="20577"/>
          <ac:spMkLst>
            <pc:docMk/>
            <pc:sldMk cId="2229707092" sldId="298"/>
            <ac:spMk id="10" creationId="{4B59327C-F973-4F7A-8A9B-E321F3226202}"/>
          </ac:spMkLst>
        </pc:spChg>
      </pc:sldChg>
      <pc:sldChg chg="addSp delSp modSp add mod ord">
        <pc:chgData name="Bruce Karney" userId="54fdcf74ffc91d58" providerId="LiveId" clId="{851923E6-62D6-4BF7-9882-6B5626F04F07}" dt="2022-12-02T12:22:47.349" v="4845" actId="1038"/>
        <pc:sldMkLst>
          <pc:docMk/>
          <pc:sldMk cId="1041326645" sldId="299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1041326645" sldId="299"/>
            <ac:spMk id="4" creationId="{E1415ECF-5398-BE5F-2BC2-C5501A8498E6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1041326645" sldId="299"/>
            <ac:spMk id="5" creationId="{A665A988-9C12-60A5-350E-1738FA6B3BFD}"/>
          </ac:spMkLst>
        </pc:spChg>
        <pc:spChg chg="add mod">
          <ac:chgData name="Bruce Karney" userId="54fdcf74ffc91d58" providerId="LiveId" clId="{851923E6-62D6-4BF7-9882-6B5626F04F07}" dt="2022-12-02T12:22:47.349" v="4845" actId="1038"/>
          <ac:spMkLst>
            <pc:docMk/>
            <pc:sldMk cId="1041326645" sldId="299"/>
            <ac:spMk id="6" creationId="{5E48EB24-F31C-0FC3-1E7C-C0B0FC0F7B30}"/>
          </ac:spMkLst>
        </pc:spChg>
        <pc:graphicFrameChg chg="del">
          <ac:chgData name="Bruce Karney" userId="54fdcf74ffc91d58" providerId="LiveId" clId="{851923E6-62D6-4BF7-9882-6B5626F04F07}" dt="2022-12-01T03:37:10.239" v="1187" actId="478"/>
          <ac:graphicFrameMkLst>
            <pc:docMk/>
            <pc:sldMk cId="1041326645" sldId="299"/>
            <ac:graphicFrameMk id="6" creationId="{560DFB98-6DFD-215A-79E1-53204D845BE0}"/>
          </ac:graphicFrameMkLst>
        </pc:graphicFrameChg>
        <pc:graphicFrameChg chg="add del mod">
          <ac:chgData name="Bruce Karney" userId="54fdcf74ffc91d58" providerId="LiveId" clId="{851923E6-62D6-4BF7-9882-6B5626F04F07}" dt="2022-12-01T03:39:22.122" v="1193" actId="1957"/>
          <ac:graphicFrameMkLst>
            <pc:docMk/>
            <pc:sldMk cId="1041326645" sldId="299"/>
            <ac:graphicFrameMk id="8" creationId="{FFF83439-B803-DA07-069D-E0977FEAEE9C}"/>
          </ac:graphicFrameMkLst>
        </pc:graphicFrameChg>
        <pc:graphicFrameChg chg="add mod">
          <ac:chgData name="Bruce Karney" userId="54fdcf74ffc91d58" providerId="LiveId" clId="{851923E6-62D6-4BF7-9882-6B5626F04F07}" dt="2022-12-01T03:45:51.566" v="1204" actId="1076"/>
          <ac:graphicFrameMkLst>
            <pc:docMk/>
            <pc:sldMk cId="1041326645" sldId="299"/>
            <ac:graphicFrameMk id="15" creationId="{120782D9-506A-AF0A-7036-97956A485787}"/>
          </ac:graphicFrameMkLst>
        </pc:graphicFrameChg>
      </pc:sldChg>
      <pc:sldChg chg="delSp modSp add del mod">
        <pc:chgData name="Bruce Karney" userId="54fdcf74ffc91d58" providerId="LiveId" clId="{851923E6-62D6-4BF7-9882-6B5626F04F07}" dt="2022-12-02T12:04:19.444" v="4516" actId="47"/>
        <pc:sldMkLst>
          <pc:docMk/>
          <pc:sldMk cId="745202527" sldId="300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745202527" sldId="300"/>
            <ac:spMk id="4" creationId="{C3068A5E-B87A-ECA1-AF94-CD8DFAF86A6F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745202527" sldId="300"/>
            <ac:spMk id="5" creationId="{5B9F37DB-6726-90AC-BCE7-2255A7776349}"/>
          </ac:spMkLst>
        </pc:spChg>
        <pc:spChg chg="mod">
          <ac:chgData name="Bruce Karney" userId="54fdcf74ffc91d58" providerId="LiveId" clId="{851923E6-62D6-4BF7-9882-6B5626F04F07}" dt="2022-12-01T20:26:37.779" v="4216" actId="20577"/>
          <ac:spMkLst>
            <pc:docMk/>
            <pc:sldMk cId="745202527" sldId="300"/>
            <ac:spMk id="9" creationId="{60F92F16-3418-429F-82AB-6EF6CA46076B}"/>
          </ac:spMkLst>
        </pc:spChg>
        <pc:spChg chg="del mod">
          <ac:chgData name="Bruce Karney" userId="54fdcf74ffc91d58" providerId="LiveId" clId="{851923E6-62D6-4BF7-9882-6B5626F04F07}" dt="2022-12-02T12:04:01.577" v="4503" actId="478"/>
          <ac:spMkLst>
            <pc:docMk/>
            <pc:sldMk cId="745202527" sldId="300"/>
            <ac:spMk id="10" creationId="{4B59327C-F973-4F7A-8A9B-E321F3226202}"/>
          </ac:spMkLst>
        </pc:spChg>
        <pc:grpChg chg="del">
          <ac:chgData name="Bruce Karney" userId="54fdcf74ffc91d58" providerId="LiveId" clId="{851923E6-62D6-4BF7-9882-6B5626F04F07}" dt="2022-12-02T12:03:56.500" v="4502" actId="478"/>
          <ac:grpSpMkLst>
            <pc:docMk/>
            <pc:sldMk cId="745202527" sldId="300"/>
            <ac:grpSpMk id="7" creationId="{E39EB8F8-2EF8-451C-B5A8-801F5B78C572}"/>
          </ac:grpSpMkLst>
        </pc:grpChg>
      </pc:sldChg>
      <pc:sldChg chg="addSp delSp modSp add mod ord">
        <pc:chgData name="Bruce Karney" userId="54fdcf74ffc91d58" providerId="LiveId" clId="{851923E6-62D6-4BF7-9882-6B5626F04F07}" dt="2022-12-02T18:07:23.889" v="5274" actId="20577"/>
        <pc:sldMkLst>
          <pc:docMk/>
          <pc:sldMk cId="56985585" sldId="301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56985585" sldId="301"/>
            <ac:spMk id="4" creationId="{2689E173-9A0C-14E2-98D5-FBFAC33411D6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56985585" sldId="301"/>
            <ac:spMk id="5" creationId="{944F2417-752F-6FB0-1C33-8B0E3A83299D}"/>
          </ac:spMkLst>
        </pc:spChg>
        <pc:spChg chg="add mod">
          <ac:chgData name="Bruce Karney" userId="54fdcf74ffc91d58" providerId="LiveId" clId="{851923E6-62D6-4BF7-9882-6B5626F04F07}" dt="2022-12-02T13:02:11.370" v="5204" actId="115"/>
          <ac:spMkLst>
            <pc:docMk/>
            <pc:sldMk cId="56985585" sldId="301"/>
            <ac:spMk id="6" creationId="{7EDA5E5F-A2CE-FB26-D23C-C22DCEB29AE9}"/>
          </ac:spMkLst>
        </pc:spChg>
        <pc:spChg chg="mod">
          <ac:chgData name="Bruce Karney" userId="54fdcf74ffc91d58" providerId="LiveId" clId="{851923E6-62D6-4BF7-9882-6B5626F04F07}" dt="2022-12-02T13:00:06.397" v="5161" actId="20577"/>
          <ac:spMkLst>
            <pc:docMk/>
            <pc:sldMk cId="56985585" sldId="301"/>
            <ac:spMk id="9" creationId="{60F92F16-3418-429F-82AB-6EF6CA46076B}"/>
          </ac:spMkLst>
        </pc:spChg>
        <pc:spChg chg="mod">
          <ac:chgData name="Bruce Karney" userId="54fdcf74ffc91d58" providerId="LiveId" clId="{851923E6-62D6-4BF7-9882-6B5626F04F07}" dt="2022-12-02T18:07:23.889" v="5274" actId="20577"/>
          <ac:spMkLst>
            <pc:docMk/>
            <pc:sldMk cId="56985585" sldId="301"/>
            <ac:spMk id="10" creationId="{4B59327C-F973-4F7A-8A9B-E321F3226202}"/>
          </ac:spMkLst>
        </pc:spChg>
        <pc:grpChg chg="mod">
          <ac:chgData name="Bruce Karney" userId="54fdcf74ffc91d58" providerId="LiveId" clId="{851923E6-62D6-4BF7-9882-6B5626F04F07}" dt="2022-12-01T14:00:16.798" v="1796" actId="1076"/>
          <ac:grpSpMkLst>
            <pc:docMk/>
            <pc:sldMk cId="56985585" sldId="301"/>
            <ac:grpSpMk id="7" creationId="{E39EB8F8-2EF8-451C-B5A8-801F5B78C572}"/>
          </ac:grpSpMkLst>
        </pc:grpChg>
      </pc:sldChg>
      <pc:sldChg chg="new del">
        <pc:chgData name="Bruce Karney" userId="54fdcf74ffc91d58" providerId="LiveId" clId="{851923E6-62D6-4BF7-9882-6B5626F04F07}" dt="2022-12-01T03:52:49.215" v="1350" actId="680"/>
        <pc:sldMkLst>
          <pc:docMk/>
          <pc:sldMk cId="1367196387" sldId="301"/>
        </pc:sldMkLst>
      </pc:sldChg>
      <pc:sldChg chg="delSp modSp add mod">
        <pc:chgData name="Bruce Karney" userId="54fdcf74ffc91d58" providerId="LiveId" clId="{851923E6-62D6-4BF7-9882-6B5626F04F07}" dt="2022-12-02T12:55:59.622" v="5099" actId="20577"/>
        <pc:sldMkLst>
          <pc:docMk/>
          <pc:sldMk cId="1601357545" sldId="302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1601357545" sldId="302"/>
            <ac:spMk id="4" creationId="{E132ED10-CD20-1F2A-7061-996F75EA4453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1601357545" sldId="302"/>
            <ac:spMk id="5" creationId="{2C313873-8168-688A-C30E-757242950189}"/>
          </ac:spMkLst>
        </pc:spChg>
        <pc:spChg chg="mod">
          <ac:chgData name="Bruce Karney" userId="54fdcf74ffc91d58" providerId="LiveId" clId="{851923E6-62D6-4BF7-9882-6B5626F04F07}" dt="2022-12-02T12:55:39.941" v="5081" actId="20577"/>
          <ac:spMkLst>
            <pc:docMk/>
            <pc:sldMk cId="1601357545" sldId="302"/>
            <ac:spMk id="9" creationId="{60F92F16-3418-429F-82AB-6EF6CA46076B}"/>
          </ac:spMkLst>
        </pc:spChg>
        <pc:spChg chg="mod">
          <ac:chgData name="Bruce Karney" userId="54fdcf74ffc91d58" providerId="LiveId" clId="{851923E6-62D6-4BF7-9882-6B5626F04F07}" dt="2022-12-02T12:55:59.622" v="5099" actId="20577"/>
          <ac:spMkLst>
            <pc:docMk/>
            <pc:sldMk cId="1601357545" sldId="302"/>
            <ac:spMk id="10" creationId="{4B59327C-F973-4F7A-8A9B-E321F3226202}"/>
          </ac:spMkLst>
        </pc:spChg>
      </pc:sldChg>
      <pc:sldChg chg="delSp modSp add mod ord">
        <pc:chgData name="Bruce Karney" userId="54fdcf74ffc91d58" providerId="LiveId" clId="{851923E6-62D6-4BF7-9882-6B5626F04F07}" dt="2022-12-02T12:52:03.620" v="5040"/>
        <pc:sldMkLst>
          <pc:docMk/>
          <pc:sldMk cId="3000412822" sldId="303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3000412822" sldId="303"/>
            <ac:spMk id="5" creationId="{EB2F8C49-9EF7-DE7E-8B64-56BFD1C14351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3000412822" sldId="303"/>
            <ac:spMk id="8" creationId="{E645CC10-270E-7BED-4F57-81CF8BAC82D4}"/>
          </ac:spMkLst>
        </pc:spChg>
        <pc:spChg chg="mod">
          <ac:chgData name="Bruce Karney" userId="54fdcf74ffc91d58" providerId="LiveId" clId="{851923E6-62D6-4BF7-9882-6B5626F04F07}" dt="2022-12-02T12:48:57.335" v="5026" actId="20577"/>
          <ac:spMkLst>
            <pc:docMk/>
            <pc:sldMk cId="3000412822" sldId="303"/>
            <ac:spMk id="9" creationId="{60F92F16-3418-429F-82AB-6EF6CA46076B}"/>
          </ac:spMkLst>
        </pc:spChg>
      </pc:sldChg>
      <pc:sldChg chg="addSp delSp modSp add mod">
        <pc:chgData name="Bruce Karney" userId="54fdcf74ffc91d58" providerId="LiveId" clId="{851923E6-62D6-4BF7-9882-6B5626F04F07}" dt="2022-12-02T12:57:35.799" v="5116" actId="20577"/>
        <pc:sldMkLst>
          <pc:docMk/>
          <pc:sldMk cId="3210537591" sldId="304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3210537591" sldId="304"/>
            <ac:spMk id="4" creationId="{A1CAD065-5A04-32E9-C326-9D816B003D3A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3210537591" sldId="304"/>
            <ac:spMk id="5" creationId="{EFC41107-5BFE-D8ED-FF21-6E8C69D704E7}"/>
          </ac:spMkLst>
        </pc:spChg>
        <pc:spChg chg="mod">
          <ac:chgData name="Bruce Karney" userId="54fdcf74ffc91d58" providerId="LiveId" clId="{851923E6-62D6-4BF7-9882-6B5626F04F07}" dt="2022-12-02T12:57:35.799" v="5116" actId="20577"/>
          <ac:spMkLst>
            <pc:docMk/>
            <pc:sldMk cId="3210537591" sldId="304"/>
            <ac:spMk id="9" creationId="{60F92F16-3418-429F-82AB-6EF6CA46076B}"/>
          </ac:spMkLst>
        </pc:spChg>
        <pc:spChg chg="del mod">
          <ac:chgData name="Bruce Karney" userId="54fdcf74ffc91d58" providerId="LiveId" clId="{851923E6-62D6-4BF7-9882-6B5626F04F07}" dt="2022-12-02T11:57:37.370" v="4479" actId="478"/>
          <ac:spMkLst>
            <pc:docMk/>
            <pc:sldMk cId="3210537591" sldId="304"/>
            <ac:spMk id="10" creationId="{4B59327C-F973-4F7A-8A9B-E321F3226202}"/>
          </ac:spMkLst>
        </pc:spChg>
        <pc:grpChg chg="mod">
          <ac:chgData name="Bruce Karney" userId="54fdcf74ffc91d58" providerId="LiveId" clId="{851923E6-62D6-4BF7-9882-6B5626F04F07}" dt="2022-12-01T16:59:41.107" v="2545" actId="1076"/>
          <ac:grpSpMkLst>
            <pc:docMk/>
            <pc:sldMk cId="3210537591" sldId="304"/>
            <ac:grpSpMk id="7" creationId="{E39EB8F8-2EF8-451C-B5A8-801F5B78C572}"/>
          </ac:grpSpMkLst>
        </pc:grpChg>
        <pc:graphicFrameChg chg="add mod">
          <ac:chgData name="Bruce Karney" userId="54fdcf74ffc91d58" providerId="LiveId" clId="{851923E6-62D6-4BF7-9882-6B5626F04F07}" dt="2022-12-02T12:03:13.631" v="4500" actId="1076"/>
          <ac:graphicFrameMkLst>
            <pc:docMk/>
            <pc:sldMk cId="3210537591" sldId="304"/>
            <ac:graphicFrameMk id="11" creationId="{97DF1A6C-081A-E849-3F86-A1BF58FA9CDE}"/>
          </ac:graphicFrameMkLst>
        </pc:graphicFrameChg>
      </pc:sldChg>
      <pc:sldChg chg="delSp modSp add mod">
        <pc:chgData name="Bruce Karney" userId="54fdcf74ffc91d58" providerId="LiveId" clId="{851923E6-62D6-4BF7-9882-6B5626F04F07}" dt="2022-12-02T12:32:40.030" v="4902" actId="20577"/>
        <pc:sldMkLst>
          <pc:docMk/>
          <pc:sldMk cId="2560355157" sldId="305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2560355157" sldId="305"/>
            <ac:spMk id="4" creationId="{E8F8223D-AE49-7B8F-6360-AECA0B4D9BE3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2560355157" sldId="305"/>
            <ac:spMk id="5" creationId="{CAFFB4B2-2DB6-B28D-4A6F-A2265F13CFA9}"/>
          </ac:spMkLst>
        </pc:spChg>
        <pc:spChg chg="mod">
          <ac:chgData name="Bruce Karney" userId="54fdcf74ffc91d58" providerId="LiveId" clId="{851923E6-62D6-4BF7-9882-6B5626F04F07}" dt="2022-12-01T17:16:17.312" v="3655" actId="20577"/>
          <ac:spMkLst>
            <pc:docMk/>
            <pc:sldMk cId="2560355157" sldId="305"/>
            <ac:spMk id="9" creationId="{60F92F16-3418-429F-82AB-6EF6CA46076B}"/>
          </ac:spMkLst>
        </pc:spChg>
        <pc:spChg chg="mod">
          <ac:chgData name="Bruce Karney" userId="54fdcf74ffc91d58" providerId="LiveId" clId="{851923E6-62D6-4BF7-9882-6B5626F04F07}" dt="2022-12-02T12:32:40.030" v="4902" actId="20577"/>
          <ac:spMkLst>
            <pc:docMk/>
            <pc:sldMk cId="2560355157" sldId="305"/>
            <ac:spMk id="10" creationId="{4B59327C-F973-4F7A-8A9B-E321F3226202}"/>
          </ac:spMkLst>
        </pc:spChg>
        <pc:grpChg chg="mod">
          <ac:chgData name="Bruce Karney" userId="54fdcf74ffc91d58" providerId="LiveId" clId="{851923E6-62D6-4BF7-9882-6B5626F04F07}" dt="2022-12-01T17:10:52.239" v="3237" actId="1076"/>
          <ac:grpSpMkLst>
            <pc:docMk/>
            <pc:sldMk cId="2560355157" sldId="305"/>
            <ac:grpSpMk id="7" creationId="{E39EB8F8-2EF8-451C-B5A8-801F5B78C572}"/>
          </ac:grpSpMkLst>
        </pc:grpChg>
      </pc:sldChg>
      <pc:sldChg chg="delSp modSp add del mod">
        <pc:chgData name="Bruce Karney" userId="54fdcf74ffc91d58" providerId="LiveId" clId="{851923E6-62D6-4BF7-9882-6B5626F04F07}" dt="2022-12-02T12:08:49.722" v="4567" actId="47"/>
        <pc:sldMkLst>
          <pc:docMk/>
          <pc:sldMk cId="4185192297" sldId="306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4185192297" sldId="306"/>
            <ac:spMk id="4" creationId="{EB9C512A-C5D4-861F-9B18-FB9FCA55E442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4185192297" sldId="306"/>
            <ac:spMk id="5" creationId="{4B343EE2-83C9-1E7E-C4EB-DD076FCC2886}"/>
          </ac:spMkLst>
        </pc:spChg>
        <pc:spChg chg="mod">
          <ac:chgData name="Bruce Karney" userId="54fdcf74ffc91d58" providerId="LiveId" clId="{851923E6-62D6-4BF7-9882-6B5626F04F07}" dt="2022-12-01T20:26:59.557" v="4217"/>
          <ac:spMkLst>
            <pc:docMk/>
            <pc:sldMk cId="4185192297" sldId="306"/>
            <ac:spMk id="9" creationId="{60F92F16-3418-429F-82AB-6EF6CA46076B}"/>
          </ac:spMkLst>
        </pc:spChg>
      </pc:sldChg>
      <pc:sldChg chg="delSp modSp add mod ord modClrScheme chgLayout">
        <pc:chgData name="Bruce Karney" userId="54fdcf74ffc91d58" providerId="LiveId" clId="{851923E6-62D6-4BF7-9882-6B5626F04F07}" dt="2022-12-02T11:53:02.423" v="4476"/>
        <pc:sldMkLst>
          <pc:docMk/>
          <pc:sldMk cId="2120313050" sldId="307"/>
        </pc:sldMkLst>
        <pc:spChg chg="mod ord">
          <ac:chgData name="Bruce Karney" userId="54fdcf74ffc91d58" providerId="LiveId" clId="{851923E6-62D6-4BF7-9882-6B5626F04F07}" dt="2022-12-01T20:21:26.275" v="4115" actId="20577"/>
          <ac:spMkLst>
            <pc:docMk/>
            <pc:sldMk cId="2120313050" sldId="307"/>
            <ac:spMk id="2" creationId="{BDCDE081-1883-4C7D-A9AF-97584D84767D}"/>
          </ac:spMkLst>
        </pc:spChg>
        <pc:spChg chg="mod ord">
          <ac:chgData name="Bruce Karney" userId="54fdcf74ffc91d58" providerId="LiveId" clId="{851923E6-62D6-4BF7-9882-6B5626F04F07}" dt="2022-12-01T17:22:29.134" v="3755" actId="27636"/>
          <ac:spMkLst>
            <pc:docMk/>
            <pc:sldMk cId="2120313050" sldId="307"/>
            <ac:spMk id="3" creationId="{4E35D74F-CA9C-4C96-8D6B-047B7BCC9982}"/>
          </ac:spMkLst>
        </pc:spChg>
        <pc:spChg chg="del">
          <ac:chgData name="Bruce Karney" userId="54fdcf74ffc91d58" providerId="LiveId" clId="{851923E6-62D6-4BF7-9882-6B5626F04F07}" dt="2022-12-02T11:45:02.221" v="4469"/>
          <ac:spMkLst>
            <pc:docMk/>
            <pc:sldMk cId="2120313050" sldId="307"/>
            <ac:spMk id="5" creationId="{9A1BC07E-CFA2-A7C8-8D9B-5952F6911084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2120313050" sldId="307"/>
            <ac:spMk id="6" creationId="{530D6DE0-BDC5-CBB6-CFEE-CF0DE2541D0D}"/>
          </ac:spMkLst>
        </pc:spChg>
      </pc:sldChg>
      <pc:sldChg chg="addSp delSp modSp new del mod modClrScheme chgLayout">
        <pc:chgData name="Bruce Karney" userId="54fdcf74ffc91d58" providerId="LiveId" clId="{851923E6-62D6-4BF7-9882-6B5626F04F07}" dt="2022-12-01T17:21:53.474" v="3723" actId="2696"/>
        <pc:sldMkLst>
          <pc:docMk/>
          <pc:sldMk cId="3560786850" sldId="307"/>
        </pc:sldMkLst>
        <pc:spChg chg="del mod ord">
          <ac:chgData name="Bruce Karney" userId="54fdcf74ffc91d58" providerId="LiveId" clId="{851923E6-62D6-4BF7-9882-6B5626F04F07}" dt="2022-12-01T17:21:35.133" v="3702" actId="700"/>
          <ac:spMkLst>
            <pc:docMk/>
            <pc:sldMk cId="3560786850" sldId="307"/>
            <ac:spMk id="2" creationId="{4166FE69-0355-56B3-F6D5-BDFDA7FD34C6}"/>
          </ac:spMkLst>
        </pc:spChg>
        <pc:spChg chg="del mod ord">
          <ac:chgData name="Bruce Karney" userId="54fdcf74ffc91d58" providerId="LiveId" clId="{851923E6-62D6-4BF7-9882-6B5626F04F07}" dt="2022-12-01T17:21:35.133" v="3702" actId="700"/>
          <ac:spMkLst>
            <pc:docMk/>
            <pc:sldMk cId="3560786850" sldId="307"/>
            <ac:spMk id="3" creationId="{1FD61D50-C1A9-C55F-1C91-02470090141D}"/>
          </ac:spMkLst>
        </pc:spChg>
        <pc:spChg chg="add mod ord">
          <ac:chgData name="Bruce Karney" userId="54fdcf74ffc91d58" providerId="LiveId" clId="{851923E6-62D6-4BF7-9882-6B5626F04F07}" dt="2022-12-01T17:21:47.104" v="3722" actId="20577"/>
          <ac:spMkLst>
            <pc:docMk/>
            <pc:sldMk cId="3560786850" sldId="307"/>
            <ac:spMk id="4" creationId="{44833C13-4DAF-85FE-E619-B9A6BF71F4BE}"/>
          </ac:spMkLst>
        </pc:spChg>
        <pc:spChg chg="add mod ord">
          <ac:chgData name="Bruce Karney" userId="54fdcf74ffc91d58" providerId="LiveId" clId="{851923E6-62D6-4BF7-9882-6B5626F04F07}" dt="2022-12-01T17:21:35.133" v="3702" actId="700"/>
          <ac:spMkLst>
            <pc:docMk/>
            <pc:sldMk cId="3560786850" sldId="307"/>
            <ac:spMk id="5" creationId="{0E1E620E-803A-2739-DC4C-8AC004245F75}"/>
          </ac:spMkLst>
        </pc:spChg>
      </pc:sldChg>
      <pc:sldChg chg="delSp modSp add mod ord">
        <pc:chgData name="Bruce Karney" userId="54fdcf74ffc91d58" providerId="LiveId" clId="{851923E6-62D6-4BF7-9882-6B5626F04F07}" dt="2022-12-02T11:53:02.423" v="4476"/>
        <pc:sldMkLst>
          <pc:docMk/>
          <pc:sldMk cId="253138128" sldId="308"/>
        </pc:sldMkLst>
        <pc:spChg chg="mod">
          <ac:chgData name="Bruce Karney" userId="54fdcf74ffc91d58" providerId="LiveId" clId="{851923E6-62D6-4BF7-9882-6B5626F04F07}" dt="2022-12-01T17:22:45.766" v="3777" actId="20577"/>
          <ac:spMkLst>
            <pc:docMk/>
            <pc:sldMk cId="253138128" sldId="308"/>
            <ac:spMk id="2" creationId="{BDCDE081-1883-4C7D-A9AF-97584D84767D}"/>
          </ac:spMkLst>
        </pc:spChg>
        <pc:spChg chg="del">
          <ac:chgData name="Bruce Karney" userId="54fdcf74ffc91d58" providerId="LiveId" clId="{851923E6-62D6-4BF7-9882-6B5626F04F07}" dt="2022-12-02T11:45:02.221" v="4469"/>
          <ac:spMkLst>
            <pc:docMk/>
            <pc:sldMk cId="253138128" sldId="308"/>
            <ac:spMk id="5" creationId="{74CDBD71-AC81-AF82-5AE9-00D9551CF0A5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253138128" sldId="308"/>
            <ac:spMk id="6" creationId="{31EC4E93-27A4-102D-3F28-93D4EFDE8532}"/>
          </ac:spMkLst>
        </pc:spChg>
      </pc:sldChg>
      <pc:sldChg chg="delSp add">
        <pc:chgData name="Bruce Karney" userId="54fdcf74ffc91d58" providerId="LiveId" clId="{851923E6-62D6-4BF7-9882-6B5626F04F07}" dt="2022-12-02T11:53:02.423" v="4476"/>
        <pc:sldMkLst>
          <pc:docMk/>
          <pc:sldMk cId="3162347977" sldId="309"/>
        </pc:sldMkLst>
        <pc:spChg chg="del">
          <ac:chgData name="Bruce Karney" userId="54fdcf74ffc91d58" providerId="LiveId" clId="{851923E6-62D6-4BF7-9882-6B5626F04F07}" dt="2022-12-02T11:45:02.221" v="4469"/>
          <ac:spMkLst>
            <pc:docMk/>
            <pc:sldMk cId="3162347977" sldId="309"/>
            <ac:spMk id="5" creationId="{B86ABB43-3BBA-0FD0-FB83-2858C4FD3323}"/>
          </ac:spMkLst>
        </pc:spChg>
        <pc:spChg chg="del">
          <ac:chgData name="Bruce Karney" userId="54fdcf74ffc91d58" providerId="LiveId" clId="{851923E6-62D6-4BF7-9882-6B5626F04F07}" dt="2022-12-02T11:53:02.423" v="4476"/>
          <ac:spMkLst>
            <pc:docMk/>
            <pc:sldMk cId="3162347977" sldId="309"/>
            <ac:spMk id="6" creationId="{9CB62516-8655-57E6-0CAA-9D527162B267}"/>
          </ac:spMkLst>
        </pc:spChg>
      </pc:sldChg>
      <pc:sldChg chg="modSp add mod ord">
        <pc:chgData name="Bruce Karney" userId="54fdcf74ffc91d58" providerId="LiveId" clId="{851923E6-62D6-4BF7-9882-6B5626F04F07}" dt="2022-12-02T13:04:03.745" v="5206"/>
        <pc:sldMkLst>
          <pc:docMk/>
          <pc:sldMk cId="3736571628" sldId="310"/>
        </pc:sldMkLst>
        <pc:spChg chg="mod">
          <ac:chgData name="Bruce Karney" userId="54fdcf74ffc91d58" providerId="LiveId" clId="{851923E6-62D6-4BF7-9882-6B5626F04F07}" dt="2022-12-02T12:04:59.472" v="4554" actId="20577"/>
          <ac:spMkLst>
            <pc:docMk/>
            <pc:sldMk cId="3736571628" sldId="310"/>
            <ac:spMk id="9" creationId="{60F92F16-3418-429F-82AB-6EF6CA46076B}"/>
          </ac:spMkLst>
        </pc:spChg>
      </pc:sldChg>
      <pc:sldChg chg="addSp modSp add del mod">
        <pc:chgData name="Bruce Karney" userId="54fdcf74ffc91d58" providerId="LiveId" clId="{851923E6-62D6-4BF7-9882-6B5626F04F07}" dt="2022-12-02T12:17:13.412" v="4705" actId="47"/>
        <pc:sldMkLst>
          <pc:docMk/>
          <pc:sldMk cId="1295362747" sldId="311"/>
        </pc:sldMkLst>
        <pc:spChg chg="add mod">
          <ac:chgData name="Bruce Karney" userId="54fdcf74ffc91d58" providerId="LiveId" clId="{851923E6-62D6-4BF7-9882-6B5626F04F07}" dt="2022-12-02T12:13:23.209" v="4641" actId="1038"/>
          <ac:spMkLst>
            <pc:docMk/>
            <pc:sldMk cId="1295362747" sldId="311"/>
            <ac:spMk id="4" creationId="{91CC16F6-CE2D-9D43-35CA-BE05A16A8CB1}"/>
          </ac:spMkLst>
        </pc:spChg>
        <pc:spChg chg="add mod">
          <ac:chgData name="Bruce Karney" userId="54fdcf74ffc91d58" providerId="LiveId" clId="{851923E6-62D6-4BF7-9882-6B5626F04F07}" dt="2022-12-02T12:13:16.140" v="4638" actId="1038"/>
          <ac:spMkLst>
            <pc:docMk/>
            <pc:sldMk cId="1295362747" sldId="311"/>
            <ac:spMk id="5" creationId="{1EDAC4F6-4352-3A23-1E95-251B92CEDC01}"/>
          </ac:spMkLst>
        </pc:spChg>
        <pc:spChg chg="add mod">
          <ac:chgData name="Bruce Karney" userId="54fdcf74ffc91d58" providerId="LiveId" clId="{851923E6-62D6-4BF7-9882-6B5626F04F07}" dt="2022-12-02T12:12:00.001" v="4620" actId="1036"/>
          <ac:spMkLst>
            <pc:docMk/>
            <pc:sldMk cId="1295362747" sldId="311"/>
            <ac:spMk id="6" creationId="{0C4915BA-738C-038B-1929-FB18B45E3FF7}"/>
          </ac:spMkLst>
        </pc:spChg>
        <pc:spChg chg="mod">
          <ac:chgData name="Bruce Karney" userId="54fdcf74ffc91d58" providerId="LiveId" clId="{851923E6-62D6-4BF7-9882-6B5626F04F07}" dt="2022-12-02T12:09:48.644" v="4571" actId="20577"/>
          <ac:spMkLst>
            <pc:docMk/>
            <pc:sldMk cId="1295362747" sldId="311"/>
            <ac:spMk id="12" creationId="{6B89FCB7-FC9C-4B84-959B-F5852B560E0C}"/>
          </ac:spMkLst>
        </pc:spChg>
        <pc:grpChg chg="mod">
          <ac:chgData name="Bruce Karney" userId="54fdcf74ffc91d58" providerId="LiveId" clId="{851923E6-62D6-4BF7-9882-6B5626F04F07}" dt="2022-12-02T12:12:14.130" v="4623" actId="1076"/>
          <ac:grpSpMkLst>
            <pc:docMk/>
            <pc:sldMk cId="1295362747" sldId="311"/>
            <ac:grpSpMk id="7" creationId="{E39EB8F8-2EF8-451C-B5A8-801F5B78C572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25400">
                <a:solidFill>
                  <a:srgbClr val="FFFF00"/>
                </a:solidFill>
              </a:ln>
              <a:effectLst/>
            </c:spPr>
          </c:marker>
          <c:xVal>
            <c:numRef>
              <c:f>Sheet1!$A$2:$A$180</c:f>
              <c:numCache>
                <c:formatCode>0</c:formatCode>
                <c:ptCount val="179"/>
                <c:pt idx="0">
                  <c:v>375</c:v>
                </c:pt>
                <c:pt idx="1">
                  <c:v>311</c:v>
                </c:pt>
                <c:pt idx="2">
                  <c:v>284</c:v>
                </c:pt>
                <c:pt idx="3">
                  <c:v>270</c:v>
                </c:pt>
                <c:pt idx="4">
                  <c:v>265</c:v>
                </c:pt>
                <c:pt idx="5">
                  <c:v>249</c:v>
                </c:pt>
                <c:pt idx="6">
                  <c:v>242</c:v>
                </c:pt>
                <c:pt idx="7">
                  <c:v>236</c:v>
                </c:pt>
                <c:pt idx="8">
                  <c:v>236</c:v>
                </c:pt>
                <c:pt idx="9">
                  <c:v>226</c:v>
                </c:pt>
                <c:pt idx="10">
                  <c:v>225</c:v>
                </c:pt>
                <c:pt idx="11">
                  <c:v>224</c:v>
                </c:pt>
                <c:pt idx="12">
                  <c:v>220</c:v>
                </c:pt>
                <c:pt idx="13">
                  <c:v>214</c:v>
                </c:pt>
                <c:pt idx="14">
                  <c:v>209</c:v>
                </c:pt>
                <c:pt idx="15">
                  <c:v>201</c:v>
                </c:pt>
                <c:pt idx="16">
                  <c:v>201</c:v>
                </c:pt>
                <c:pt idx="17">
                  <c:v>197</c:v>
                </c:pt>
                <c:pt idx="18">
                  <c:v>195</c:v>
                </c:pt>
                <c:pt idx="19">
                  <c:v>192</c:v>
                </c:pt>
                <c:pt idx="20">
                  <c:v>192</c:v>
                </c:pt>
                <c:pt idx="21">
                  <c:v>190</c:v>
                </c:pt>
                <c:pt idx="22">
                  <c:v>180</c:v>
                </c:pt>
                <c:pt idx="23">
                  <c:v>177</c:v>
                </c:pt>
                <c:pt idx="24">
                  <c:v>175</c:v>
                </c:pt>
                <c:pt idx="25">
                  <c:v>175</c:v>
                </c:pt>
                <c:pt idx="26">
                  <c:v>171</c:v>
                </c:pt>
                <c:pt idx="27">
                  <c:v>170</c:v>
                </c:pt>
                <c:pt idx="28">
                  <c:v>167</c:v>
                </c:pt>
                <c:pt idx="29">
                  <c:v>163</c:v>
                </c:pt>
                <c:pt idx="30">
                  <c:v>161</c:v>
                </c:pt>
                <c:pt idx="31">
                  <c:v>158</c:v>
                </c:pt>
                <c:pt idx="32">
                  <c:v>157</c:v>
                </c:pt>
                <c:pt idx="33">
                  <c:v>152</c:v>
                </c:pt>
                <c:pt idx="34">
                  <c:v>152</c:v>
                </c:pt>
                <c:pt idx="35">
                  <c:v>150</c:v>
                </c:pt>
                <c:pt idx="36">
                  <c:v>145</c:v>
                </c:pt>
                <c:pt idx="37">
                  <c:v>145</c:v>
                </c:pt>
                <c:pt idx="38">
                  <c:v>144</c:v>
                </c:pt>
                <c:pt idx="39">
                  <c:v>143</c:v>
                </c:pt>
                <c:pt idx="40">
                  <c:v>141</c:v>
                </c:pt>
                <c:pt idx="41">
                  <c:v>141</c:v>
                </c:pt>
                <c:pt idx="42">
                  <c:v>137</c:v>
                </c:pt>
                <c:pt idx="43">
                  <c:v>131</c:v>
                </c:pt>
                <c:pt idx="44">
                  <c:v>131</c:v>
                </c:pt>
                <c:pt idx="45">
                  <c:v>130</c:v>
                </c:pt>
                <c:pt idx="46">
                  <c:v>130</c:v>
                </c:pt>
                <c:pt idx="47">
                  <c:v>130</c:v>
                </c:pt>
                <c:pt idx="48">
                  <c:v>130</c:v>
                </c:pt>
                <c:pt idx="49">
                  <c:v>129</c:v>
                </c:pt>
                <c:pt idx="50">
                  <c:v>125</c:v>
                </c:pt>
                <c:pt idx="51">
                  <c:v>125</c:v>
                </c:pt>
                <c:pt idx="52">
                  <c:v>123</c:v>
                </c:pt>
                <c:pt idx="53">
                  <c:v>123</c:v>
                </c:pt>
                <c:pt idx="54">
                  <c:v>121</c:v>
                </c:pt>
                <c:pt idx="55">
                  <c:v>120</c:v>
                </c:pt>
                <c:pt idx="56">
                  <c:v>116</c:v>
                </c:pt>
                <c:pt idx="57">
                  <c:v>115</c:v>
                </c:pt>
                <c:pt idx="58">
                  <c:v>114</c:v>
                </c:pt>
                <c:pt idx="59">
                  <c:v>114</c:v>
                </c:pt>
                <c:pt idx="60">
                  <c:v>112</c:v>
                </c:pt>
                <c:pt idx="61">
                  <c:v>110</c:v>
                </c:pt>
                <c:pt idx="62">
                  <c:v>109</c:v>
                </c:pt>
                <c:pt idx="63">
                  <c:v>109</c:v>
                </c:pt>
                <c:pt idx="64">
                  <c:v>108</c:v>
                </c:pt>
                <c:pt idx="65">
                  <c:v>108</c:v>
                </c:pt>
                <c:pt idx="66">
                  <c:v>107</c:v>
                </c:pt>
                <c:pt idx="67">
                  <c:v>106</c:v>
                </c:pt>
                <c:pt idx="68">
                  <c:v>106</c:v>
                </c:pt>
                <c:pt idx="69">
                  <c:v>103</c:v>
                </c:pt>
                <c:pt idx="70">
                  <c:v>103</c:v>
                </c:pt>
                <c:pt idx="71">
                  <c:v>101</c:v>
                </c:pt>
                <c:pt idx="72">
                  <c:v>101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97</c:v>
                </c:pt>
                <c:pt idx="77">
                  <c:v>96</c:v>
                </c:pt>
                <c:pt idx="78">
                  <c:v>93</c:v>
                </c:pt>
                <c:pt idx="79">
                  <c:v>92</c:v>
                </c:pt>
                <c:pt idx="80">
                  <c:v>91</c:v>
                </c:pt>
                <c:pt idx="81">
                  <c:v>89</c:v>
                </c:pt>
                <c:pt idx="82">
                  <c:v>89</c:v>
                </c:pt>
                <c:pt idx="83">
                  <c:v>89</c:v>
                </c:pt>
                <c:pt idx="84">
                  <c:v>88</c:v>
                </c:pt>
                <c:pt idx="85">
                  <c:v>86</c:v>
                </c:pt>
                <c:pt idx="86">
                  <c:v>85</c:v>
                </c:pt>
                <c:pt idx="87">
                  <c:v>85</c:v>
                </c:pt>
                <c:pt idx="88">
                  <c:v>84</c:v>
                </c:pt>
                <c:pt idx="89">
                  <c:v>84</c:v>
                </c:pt>
                <c:pt idx="90">
                  <c:v>84</c:v>
                </c:pt>
                <c:pt idx="91">
                  <c:v>84</c:v>
                </c:pt>
                <c:pt idx="92">
                  <c:v>82</c:v>
                </c:pt>
                <c:pt idx="93">
                  <c:v>81</c:v>
                </c:pt>
                <c:pt idx="94">
                  <c:v>80</c:v>
                </c:pt>
                <c:pt idx="95">
                  <c:v>79</c:v>
                </c:pt>
                <c:pt idx="96">
                  <c:v>79</c:v>
                </c:pt>
                <c:pt idx="97">
                  <c:v>79</c:v>
                </c:pt>
                <c:pt idx="98">
                  <c:v>78</c:v>
                </c:pt>
                <c:pt idx="99">
                  <c:v>78</c:v>
                </c:pt>
                <c:pt idx="100">
                  <c:v>76</c:v>
                </c:pt>
                <c:pt idx="101">
                  <c:v>75</c:v>
                </c:pt>
                <c:pt idx="102">
                  <c:v>75</c:v>
                </c:pt>
                <c:pt idx="103">
                  <c:v>74</c:v>
                </c:pt>
                <c:pt idx="104">
                  <c:v>70</c:v>
                </c:pt>
                <c:pt idx="105">
                  <c:v>70</c:v>
                </c:pt>
                <c:pt idx="106">
                  <c:v>70</c:v>
                </c:pt>
                <c:pt idx="107">
                  <c:v>68</c:v>
                </c:pt>
                <c:pt idx="108">
                  <c:v>66</c:v>
                </c:pt>
                <c:pt idx="109">
                  <c:v>66</c:v>
                </c:pt>
                <c:pt idx="110">
                  <c:v>64</c:v>
                </c:pt>
                <c:pt idx="111">
                  <c:v>64</c:v>
                </c:pt>
                <c:pt idx="112">
                  <c:v>63</c:v>
                </c:pt>
                <c:pt idx="113">
                  <c:v>61</c:v>
                </c:pt>
                <c:pt idx="114">
                  <c:v>60</c:v>
                </c:pt>
                <c:pt idx="115">
                  <c:v>59</c:v>
                </c:pt>
                <c:pt idx="116">
                  <c:v>57</c:v>
                </c:pt>
                <c:pt idx="117">
                  <c:v>57</c:v>
                </c:pt>
                <c:pt idx="118">
                  <c:v>55</c:v>
                </c:pt>
                <c:pt idx="119">
                  <c:v>55</c:v>
                </c:pt>
                <c:pt idx="120">
                  <c:v>55</c:v>
                </c:pt>
                <c:pt idx="121">
                  <c:v>54</c:v>
                </c:pt>
                <c:pt idx="122">
                  <c:v>53</c:v>
                </c:pt>
                <c:pt idx="123">
                  <c:v>53</c:v>
                </c:pt>
                <c:pt idx="124">
                  <c:v>53</c:v>
                </c:pt>
                <c:pt idx="125">
                  <c:v>52</c:v>
                </c:pt>
                <c:pt idx="126">
                  <c:v>51</c:v>
                </c:pt>
                <c:pt idx="127">
                  <c:v>49</c:v>
                </c:pt>
                <c:pt idx="128">
                  <c:v>49</c:v>
                </c:pt>
                <c:pt idx="129">
                  <c:v>46</c:v>
                </c:pt>
                <c:pt idx="130">
                  <c:v>46</c:v>
                </c:pt>
                <c:pt idx="131">
                  <c:v>45</c:v>
                </c:pt>
                <c:pt idx="132">
                  <c:v>40</c:v>
                </c:pt>
                <c:pt idx="133">
                  <c:v>38</c:v>
                </c:pt>
              </c:numCache>
            </c:numRef>
          </c:xVal>
          <c:yVal>
            <c:numRef>
              <c:f>Sheet1!$B$2:$B$180</c:f>
              <c:numCache>
                <c:formatCode>0</c:formatCode>
                <c:ptCount val="179"/>
                <c:pt idx="0">
                  <c:v>323</c:v>
                </c:pt>
                <c:pt idx="1">
                  <c:v>263</c:v>
                </c:pt>
                <c:pt idx="2">
                  <c:v>231</c:v>
                </c:pt>
                <c:pt idx="3">
                  <c:v>275</c:v>
                </c:pt>
                <c:pt idx="4">
                  <c:v>190</c:v>
                </c:pt>
                <c:pt idx="5">
                  <c:v>275</c:v>
                </c:pt>
                <c:pt idx="6">
                  <c:v>193</c:v>
                </c:pt>
                <c:pt idx="7">
                  <c:v>116</c:v>
                </c:pt>
                <c:pt idx="8">
                  <c:v>109</c:v>
                </c:pt>
                <c:pt idx="9">
                  <c:v>118</c:v>
                </c:pt>
                <c:pt idx="10">
                  <c:v>301</c:v>
                </c:pt>
                <c:pt idx="11">
                  <c:v>158</c:v>
                </c:pt>
                <c:pt idx="12">
                  <c:v>104</c:v>
                </c:pt>
                <c:pt idx="13">
                  <c:v>203</c:v>
                </c:pt>
                <c:pt idx="14">
                  <c:v>110</c:v>
                </c:pt>
                <c:pt idx="15">
                  <c:v>104</c:v>
                </c:pt>
                <c:pt idx="16">
                  <c:v>145</c:v>
                </c:pt>
                <c:pt idx="17">
                  <c:v>85</c:v>
                </c:pt>
                <c:pt idx="18">
                  <c:v>92</c:v>
                </c:pt>
                <c:pt idx="19">
                  <c:v>121</c:v>
                </c:pt>
                <c:pt idx="20">
                  <c:v>102</c:v>
                </c:pt>
                <c:pt idx="21">
                  <c:v>87</c:v>
                </c:pt>
                <c:pt idx="22">
                  <c:v>135</c:v>
                </c:pt>
                <c:pt idx="23">
                  <c:v>0</c:v>
                </c:pt>
                <c:pt idx="24">
                  <c:v>0</c:v>
                </c:pt>
                <c:pt idx="25">
                  <c:v>136</c:v>
                </c:pt>
                <c:pt idx="26">
                  <c:v>117</c:v>
                </c:pt>
                <c:pt idx="27">
                  <c:v>192</c:v>
                </c:pt>
                <c:pt idx="28">
                  <c:v>141</c:v>
                </c:pt>
                <c:pt idx="29">
                  <c:v>237</c:v>
                </c:pt>
                <c:pt idx="30">
                  <c:v>146</c:v>
                </c:pt>
                <c:pt idx="31">
                  <c:v>157</c:v>
                </c:pt>
                <c:pt idx="32">
                  <c:v>57</c:v>
                </c:pt>
                <c:pt idx="33">
                  <c:v>100</c:v>
                </c:pt>
                <c:pt idx="34">
                  <c:v>152</c:v>
                </c:pt>
                <c:pt idx="35">
                  <c:v>102</c:v>
                </c:pt>
                <c:pt idx="36">
                  <c:v>46</c:v>
                </c:pt>
                <c:pt idx="37">
                  <c:v>173</c:v>
                </c:pt>
                <c:pt idx="38">
                  <c:v>0</c:v>
                </c:pt>
                <c:pt idx="39">
                  <c:v>124</c:v>
                </c:pt>
                <c:pt idx="40">
                  <c:v>105</c:v>
                </c:pt>
                <c:pt idx="41">
                  <c:v>88</c:v>
                </c:pt>
                <c:pt idx="42">
                  <c:v>0</c:v>
                </c:pt>
                <c:pt idx="43">
                  <c:v>36</c:v>
                </c:pt>
                <c:pt idx="44">
                  <c:v>0</c:v>
                </c:pt>
                <c:pt idx="45">
                  <c:v>49</c:v>
                </c:pt>
                <c:pt idx="46">
                  <c:v>138</c:v>
                </c:pt>
                <c:pt idx="47">
                  <c:v>0</c:v>
                </c:pt>
                <c:pt idx="48">
                  <c:v>0</c:v>
                </c:pt>
                <c:pt idx="49">
                  <c:v>87</c:v>
                </c:pt>
                <c:pt idx="50">
                  <c:v>108</c:v>
                </c:pt>
                <c:pt idx="51">
                  <c:v>90</c:v>
                </c:pt>
                <c:pt idx="52">
                  <c:v>87</c:v>
                </c:pt>
                <c:pt idx="53">
                  <c:v>0</c:v>
                </c:pt>
                <c:pt idx="54">
                  <c:v>57</c:v>
                </c:pt>
                <c:pt idx="55">
                  <c:v>52</c:v>
                </c:pt>
                <c:pt idx="56">
                  <c:v>43</c:v>
                </c:pt>
                <c:pt idx="57">
                  <c:v>57</c:v>
                </c:pt>
                <c:pt idx="58">
                  <c:v>113</c:v>
                </c:pt>
                <c:pt idx="59">
                  <c:v>47</c:v>
                </c:pt>
                <c:pt idx="60">
                  <c:v>47</c:v>
                </c:pt>
                <c:pt idx="61">
                  <c:v>111</c:v>
                </c:pt>
                <c:pt idx="62">
                  <c:v>91</c:v>
                </c:pt>
                <c:pt idx="63">
                  <c:v>115</c:v>
                </c:pt>
                <c:pt idx="64">
                  <c:v>65</c:v>
                </c:pt>
                <c:pt idx="65">
                  <c:v>55</c:v>
                </c:pt>
                <c:pt idx="66">
                  <c:v>64</c:v>
                </c:pt>
                <c:pt idx="67">
                  <c:v>0</c:v>
                </c:pt>
                <c:pt idx="68">
                  <c:v>0</c:v>
                </c:pt>
                <c:pt idx="69">
                  <c:v>85</c:v>
                </c:pt>
                <c:pt idx="70">
                  <c:v>0</c:v>
                </c:pt>
                <c:pt idx="71">
                  <c:v>73</c:v>
                </c:pt>
                <c:pt idx="72">
                  <c:v>42</c:v>
                </c:pt>
                <c:pt idx="73">
                  <c:v>39</c:v>
                </c:pt>
                <c:pt idx="74">
                  <c:v>33</c:v>
                </c:pt>
                <c:pt idx="75">
                  <c:v>130</c:v>
                </c:pt>
                <c:pt idx="76">
                  <c:v>119</c:v>
                </c:pt>
                <c:pt idx="77">
                  <c:v>72</c:v>
                </c:pt>
                <c:pt idx="78">
                  <c:v>0</c:v>
                </c:pt>
                <c:pt idx="79">
                  <c:v>52</c:v>
                </c:pt>
                <c:pt idx="80">
                  <c:v>67</c:v>
                </c:pt>
                <c:pt idx="81">
                  <c:v>81</c:v>
                </c:pt>
                <c:pt idx="82">
                  <c:v>80</c:v>
                </c:pt>
                <c:pt idx="83">
                  <c:v>62</c:v>
                </c:pt>
                <c:pt idx="84">
                  <c:v>56</c:v>
                </c:pt>
                <c:pt idx="85">
                  <c:v>52</c:v>
                </c:pt>
                <c:pt idx="86">
                  <c:v>75</c:v>
                </c:pt>
                <c:pt idx="87">
                  <c:v>0</c:v>
                </c:pt>
                <c:pt idx="88">
                  <c:v>0</c:v>
                </c:pt>
                <c:pt idx="89">
                  <c:v>95</c:v>
                </c:pt>
                <c:pt idx="90">
                  <c:v>0</c:v>
                </c:pt>
                <c:pt idx="91">
                  <c:v>75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108</c:v>
                </c:pt>
                <c:pt idx="98">
                  <c:v>86</c:v>
                </c:pt>
                <c:pt idx="99">
                  <c:v>60</c:v>
                </c:pt>
                <c:pt idx="100">
                  <c:v>0</c:v>
                </c:pt>
                <c:pt idx="101">
                  <c:v>69</c:v>
                </c:pt>
                <c:pt idx="102">
                  <c:v>0</c:v>
                </c:pt>
                <c:pt idx="103">
                  <c:v>0</c:v>
                </c:pt>
                <c:pt idx="104">
                  <c:v>69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61</c:v>
                </c:pt>
                <c:pt idx="109">
                  <c:v>0</c:v>
                </c:pt>
                <c:pt idx="110">
                  <c:v>0</c:v>
                </c:pt>
                <c:pt idx="111">
                  <c:v>41</c:v>
                </c:pt>
                <c:pt idx="112">
                  <c:v>37</c:v>
                </c:pt>
                <c:pt idx="113">
                  <c:v>96</c:v>
                </c:pt>
                <c:pt idx="114">
                  <c:v>92</c:v>
                </c:pt>
                <c:pt idx="115">
                  <c:v>67</c:v>
                </c:pt>
                <c:pt idx="116">
                  <c:v>0</c:v>
                </c:pt>
                <c:pt idx="117">
                  <c:v>53</c:v>
                </c:pt>
                <c:pt idx="118">
                  <c:v>56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30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40</c:v>
                </c:pt>
                <c:pt idx="130">
                  <c:v>0</c:v>
                </c:pt>
                <c:pt idx="131">
                  <c:v>47</c:v>
                </c:pt>
                <c:pt idx="132">
                  <c:v>0</c:v>
                </c:pt>
                <c:pt idx="13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4FF-4B86-A6B8-37634AC46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2427376"/>
        <c:axId val="1852429456"/>
      </c:scatterChart>
      <c:valAx>
        <c:axId val="1852427376"/>
        <c:scaling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>
                    <a:solidFill>
                      <a:srgbClr val="FFFF00"/>
                    </a:solidFill>
                    <a:latin typeface="Lato Black" panose="020F0A02020204030203" pitchFamily="34" charset="0"/>
                  </a:rPr>
                  <a:t>Membership in Aug. 2014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2429456"/>
        <c:crosses val="autoZero"/>
        <c:crossBetween val="midCat"/>
      </c:valAx>
      <c:valAx>
        <c:axId val="1852429456"/>
        <c:scaling>
          <c:orientation val="minMax"/>
          <c:max val="40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i="0" baseline="0" dirty="0">
                    <a:solidFill>
                      <a:srgbClr val="FFFF00"/>
                    </a:solidFill>
                    <a:latin typeface="Lato Black" panose="020F0A02020204030203" pitchFamily="34" charset="0"/>
                  </a:rPr>
                  <a:t>Membership in Aug. 2022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24273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Group 1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Sheet1!$A$2:$A$34</c:f>
              <c:numCache>
                <c:formatCode>m/d/yyyy</c:formatCode>
                <c:ptCount val="33"/>
                <c:pt idx="0">
                  <c:v>41852</c:v>
                </c:pt>
                <c:pt idx="1">
                  <c:v>41944</c:v>
                </c:pt>
                <c:pt idx="2">
                  <c:v>42036</c:v>
                </c:pt>
                <c:pt idx="3">
                  <c:v>42125</c:v>
                </c:pt>
                <c:pt idx="4">
                  <c:v>42217</c:v>
                </c:pt>
                <c:pt idx="5">
                  <c:v>42309</c:v>
                </c:pt>
                <c:pt idx="6">
                  <c:v>42401</c:v>
                </c:pt>
                <c:pt idx="7">
                  <c:v>42491</c:v>
                </c:pt>
                <c:pt idx="8">
                  <c:v>42583</c:v>
                </c:pt>
                <c:pt idx="9">
                  <c:v>42675</c:v>
                </c:pt>
                <c:pt idx="10">
                  <c:v>42767</c:v>
                </c:pt>
                <c:pt idx="11">
                  <c:v>42856</c:v>
                </c:pt>
                <c:pt idx="12">
                  <c:v>42948</c:v>
                </c:pt>
                <c:pt idx="13">
                  <c:v>43040</c:v>
                </c:pt>
                <c:pt idx="14">
                  <c:v>43132</c:v>
                </c:pt>
                <c:pt idx="15">
                  <c:v>43221</c:v>
                </c:pt>
                <c:pt idx="16">
                  <c:v>43313</c:v>
                </c:pt>
                <c:pt idx="17">
                  <c:v>43405</c:v>
                </c:pt>
                <c:pt idx="18">
                  <c:v>43497</c:v>
                </c:pt>
                <c:pt idx="19">
                  <c:v>43586</c:v>
                </c:pt>
                <c:pt idx="20">
                  <c:v>43678</c:v>
                </c:pt>
                <c:pt idx="21">
                  <c:v>43770</c:v>
                </c:pt>
                <c:pt idx="22">
                  <c:v>43862</c:v>
                </c:pt>
                <c:pt idx="23">
                  <c:v>43952</c:v>
                </c:pt>
                <c:pt idx="24">
                  <c:v>44044</c:v>
                </c:pt>
                <c:pt idx="25">
                  <c:v>44136</c:v>
                </c:pt>
                <c:pt idx="26">
                  <c:v>44228</c:v>
                </c:pt>
                <c:pt idx="27">
                  <c:v>44317</c:v>
                </c:pt>
                <c:pt idx="28">
                  <c:v>44409</c:v>
                </c:pt>
                <c:pt idx="29">
                  <c:v>44501</c:v>
                </c:pt>
                <c:pt idx="30">
                  <c:v>44593</c:v>
                </c:pt>
                <c:pt idx="31">
                  <c:v>44682</c:v>
                </c:pt>
                <c:pt idx="32">
                  <c:v>44774</c:v>
                </c:pt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239</c:v>
                </c:pt>
                <c:pt idx="1">
                  <c:v>236</c:v>
                </c:pt>
                <c:pt idx="2">
                  <c:v>232</c:v>
                </c:pt>
                <c:pt idx="3">
                  <c:v>232</c:v>
                </c:pt>
                <c:pt idx="4">
                  <c:v>229</c:v>
                </c:pt>
                <c:pt idx="5">
                  <c:v>229</c:v>
                </c:pt>
                <c:pt idx="6">
                  <c:v>225</c:v>
                </c:pt>
                <c:pt idx="7">
                  <c:v>229</c:v>
                </c:pt>
                <c:pt idx="8">
                  <c:v>227</c:v>
                </c:pt>
                <c:pt idx="9">
                  <c:v>227</c:v>
                </c:pt>
                <c:pt idx="10">
                  <c:v>221</c:v>
                </c:pt>
                <c:pt idx="11">
                  <c:v>220</c:v>
                </c:pt>
                <c:pt idx="12">
                  <c:v>218</c:v>
                </c:pt>
                <c:pt idx="13">
                  <c:v>216</c:v>
                </c:pt>
                <c:pt idx="14">
                  <c:v>213</c:v>
                </c:pt>
                <c:pt idx="15">
                  <c:v>211</c:v>
                </c:pt>
                <c:pt idx="16">
                  <c:v>209</c:v>
                </c:pt>
                <c:pt idx="17">
                  <c:v>210</c:v>
                </c:pt>
                <c:pt idx="18">
                  <c:v>211</c:v>
                </c:pt>
                <c:pt idx="19">
                  <c:v>212</c:v>
                </c:pt>
                <c:pt idx="20">
                  <c:v>211</c:v>
                </c:pt>
                <c:pt idx="21">
                  <c:v>213</c:v>
                </c:pt>
                <c:pt idx="22">
                  <c:v>210</c:v>
                </c:pt>
                <c:pt idx="23">
                  <c:v>209</c:v>
                </c:pt>
                <c:pt idx="24">
                  <c:v>206</c:v>
                </c:pt>
                <c:pt idx="25">
                  <c:v>205</c:v>
                </c:pt>
                <c:pt idx="26">
                  <c:v>200</c:v>
                </c:pt>
                <c:pt idx="27">
                  <c:v>200</c:v>
                </c:pt>
                <c:pt idx="28">
                  <c:v>196</c:v>
                </c:pt>
                <c:pt idx="29">
                  <c:v>193</c:v>
                </c:pt>
                <c:pt idx="30">
                  <c:v>184</c:v>
                </c:pt>
                <c:pt idx="31">
                  <c:v>177</c:v>
                </c:pt>
                <c:pt idx="32">
                  <c:v>176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3D-4F5E-AE8D-5030C28C5F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Group 2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Sheet1!$A$2:$A$34</c:f>
              <c:numCache>
                <c:formatCode>m/d/yyyy</c:formatCode>
                <c:ptCount val="33"/>
                <c:pt idx="0">
                  <c:v>41852</c:v>
                </c:pt>
                <c:pt idx="1">
                  <c:v>41944</c:v>
                </c:pt>
                <c:pt idx="2">
                  <c:v>42036</c:v>
                </c:pt>
                <c:pt idx="3">
                  <c:v>42125</c:v>
                </c:pt>
                <c:pt idx="4">
                  <c:v>42217</c:v>
                </c:pt>
                <c:pt idx="5">
                  <c:v>42309</c:v>
                </c:pt>
                <c:pt idx="6">
                  <c:v>42401</c:v>
                </c:pt>
                <c:pt idx="7">
                  <c:v>42491</c:v>
                </c:pt>
                <c:pt idx="8">
                  <c:v>42583</c:v>
                </c:pt>
                <c:pt idx="9">
                  <c:v>42675</c:v>
                </c:pt>
                <c:pt idx="10">
                  <c:v>42767</c:v>
                </c:pt>
                <c:pt idx="11">
                  <c:v>42856</c:v>
                </c:pt>
                <c:pt idx="12">
                  <c:v>42948</c:v>
                </c:pt>
                <c:pt idx="13">
                  <c:v>43040</c:v>
                </c:pt>
                <c:pt idx="14">
                  <c:v>43132</c:v>
                </c:pt>
                <c:pt idx="15">
                  <c:v>43221</c:v>
                </c:pt>
                <c:pt idx="16">
                  <c:v>43313</c:v>
                </c:pt>
                <c:pt idx="17">
                  <c:v>43405</c:v>
                </c:pt>
                <c:pt idx="18">
                  <c:v>43497</c:v>
                </c:pt>
                <c:pt idx="19">
                  <c:v>43586</c:v>
                </c:pt>
                <c:pt idx="20">
                  <c:v>43678</c:v>
                </c:pt>
                <c:pt idx="21">
                  <c:v>43770</c:v>
                </c:pt>
                <c:pt idx="22">
                  <c:v>43862</c:v>
                </c:pt>
                <c:pt idx="23">
                  <c:v>43952</c:v>
                </c:pt>
                <c:pt idx="24">
                  <c:v>44044</c:v>
                </c:pt>
                <c:pt idx="25">
                  <c:v>44136</c:v>
                </c:pt>
                <c:pt idx="26">
                  <c:v>44228</c:v>
                </c:pt>
                <c:pt idx="27">
                  <c:v>44317</c:v>
                </c:pt>
                <c:pt idx="28">
                  <c:v>44409</c:v>
                </c:pt>
                <c:pt idx="29">
                  <c:v>44501</c:v>
                </c:pt>
                <c:pt idx="30">
                  <c:v>44593</c:v>
                </c:pt>
                <c:pt idx="31">
                  <c:v>44682</c:v>
                </c:pt>
                <c:pt idx="32">
                  <c:v>44774</c:v>
                </c:pt>
              </c:numCache>
            </c:numRef>
          </c:cat>
          <c:val>
            <c:numRef>
              <c:f>Sheet1!$C$2:$C$34</c:f>
              <c:numCache>
                <c:formatCode>General</c:formatCode>
                <c:ptCount val="33"/>
                <c:pt idx="0">
                  <c:v>163</c:v>
                </c:pt>
                <c:pt idx="1">
                  <c:v>160</c:v>
                </c:pt>
                <c:pt idx="2">
                  <c:v>160</c:v>
                </c:pt>
                <c:pt idx="3">
                  <c:v>158</c:v>
                </c:pt>
                <c:pt idx="4">
                  <c:v>158</c:v>
                </c:pt>
                <c:pt idx="5">
                  <c:v>159</c:v>
                </c:pt>
                <c:pt idx="6">
                  <c:v>158</c:v>
                </c:pt>
                <c:pt idx="7">
                  <c:v>156</c:v>
                </c:pt>
                <c:pt idx="8">
                  <c:v>154</c:v>
                </c:pt>
                <c:pt idx="9">
                  <c:v>154</c:v>
                </c:pt>
                <c:pt idx="10">
                  <c:v>154</c:v>
                </c:pt>
                <c:pt idx="11">
                  <c:v>153</c:v>
                </c:pt>
                <c:pt idx="12">
                  <c:v>153</c:v>
                </c:pt>
                <c:pt idx="13">
                  <c:v>150</c:v>
                </c:pt>
                <c:pt idx="14">
                  <c:v>153</c:v>
                </c:pt>
                <c:pt idx="15">
                  <c:v>153</c:v>
                </c:pt>
                <c:pt idx="16">
                  <c:v>152</c:v>
                </c:pt>
                <c:pt idx="17">
                  <c:v>151</c:v>
                </c:pt>
                <c:pt idx="18">
                  <c:v>146</c:v>
                </c:pt>
                <c:pt idx="19">
                  <c:v>144</c:v>
                </c:pt>
                <c:pt idx="20">
                  <c:v>146</c:v>
                </c:pt>
                <c:pt idx="21">
                  <c:v>140</c:v>
                </c:pt>
                <c:pt idx="22">
                  <c:v>137</c:v>
                </c:pt>
                <c:pt idx="23">
                  <c:v>135</c:v>
                </c:pt>
                <c:pt idx="24">
                  <c:v>134</c:v>
                </c:pt>
                <c:pt idx="25">
                  <c:v>127</c:v>
                </c:pt>
                <c:pt idx="26">
                  <c:v>125</c:v>
                </c:pt>
                <c:pt idx="27">
                  <c:v>121</c:v>
                </c:pt>
                <c:pt idx="28">
                  <c:v>120</c:v>
                </c:pt>
                <c:pt idx="29">
                  <c:v>121</c:v>
                </c:pt>
                <c:pt idx="30">
                  <c:v>121</c:v>
                </c:pt>
                <c:pt idx="31">
                  <c:v>113</c:v>
                </c:pt>
                <c:pt idx="32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3D-4F5E-AE8D-5030C28C5F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Group 3</c:v>
                </c:pt>
              </c:strCache>
            </c:strRef>
          </c:tx>
          <c:spPr>
            <a:ln w="635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Sheet1!$A$2:$A$34</c:f>
              <c:numCache>
                <c:formatCode>m/d/yyyy</c:formatCode>
                <c:ptCount val="33"/>
                <c:pt idx="0">
                  <c:v>41852</c:v>
                </c:pt>
                <c:pt idx="1">
                  <c:v>41944</c:v>
                </c:pt>
                <c:pt idx="2">
                  <c:v>42036</c:v>
                </c:pt>
                <c:pt idx="3">
                  <c:v>42125</c:v>
                </c:pt>
                <c:pt idx="4">
                  <c:v>42217</c:v>
                </c:pt>
                <c:pt idx="5">
                  <c:v>42309</c:v>
                </c:pt>
                <c:pt idx="6">
                  <c:v>42401</c:v>
                </c:pt>
                <c:pt idx="7">
                  <c:v>42491</c:v>
                </c:pt>
                <c:pt idx="8">
                  <c:v>42583</c:v>
                </c:pt>
                <c:pt idx="9">
                  <c:v>42675</c:v>
                </c:pt>
                <c:pt idx="10">
                  <c:v>42767</c:v>
                </c:pt>
                <c:pt idx="11">
                  <c:v>42856</c:v>
                </c:pt>
                <c:pt idx="12">
                  <c:v>42948</c:v>
                </c:pt>
                <c:pt idx="13">
                  <c:v>43040</c:v>
                </c:pt>
                <c:pt idx="14">
                  <c:v>43132</c:v>
                </c:pt>
                <c:pt idx="15">
                  <c:v>43221</c:v>
                </c:pt>
                <c:pt idx="16">
                  <c:v>43313</c:v>
                </c:pt>
                <c:pt idx="17">
                  <c:v>43405</c:v>
                </c:pt>
                <c:pt idx="18">
                  <c:v>43497</c:v>
                </c:pt>
                <c:pt idx="19">
                  <c:v>43586</c:v>
                </c:pt>
                <c:pt idx="20">
                  <c:v>43678</c:v>
                </c:pt>
                <c:pt idx="21">
                  <c:v>43770</c:v>
                </c:pt>
                <c:pt idx="22">
                  <c:v>43862</c:v>
                </c:pt>
                <c:pt idx="23">
                  <c:v>43952</c:v>
                </c:pt>
                <c:pt idx="24">
                  <c:v>44044</c:v>
                </c:pt>
                <c:pt idx="25">
                  <c:v>44136</c:v>
                </c:pt>
                <c:pt idx="26">
                  <c:v>44228</c:v>
                </c:pt>
                <c:pt idx="27">
                  <c:v>44317</c:v>
                </c:pt>
                <c:pt idx="28">
                  <c:v>44409</c:v>
                </c:pt>
                <c:pt idx="29">
                  <c:v>44501</c:v>
                </c:pt>
                <c:pt idx="30">
                  <c:v>44593</c:v>
                </c:pt>
                <c:pt idx="31">
                  <c:v>44682</c:v>
                </c:pt>
                <c:pt idx="32">
                  <c:v>44774</c:v>
                </c:pt>
              </c:numCache>
            </c:numRef>
          </c:cat>
          <c:val>
            <c:numRef>
              <c:f>Sheet1!$D$2:$D$34</c:f>
              <c:numCache>
                <c:formatCode>General</c:formatCode>
                <c:ptCount val="33"/>
                <c:pt idx="0">
                  <c:v>126</c:v>
                </c:pt>
                <c:pt idx="1">
                  <c:v>126</c:v>
                </c:pt>
                <c:pt idx="2">
                  <c:v>121</c:v>
                </c:pt>
                <c:pt idx="3">
                  <c:v>121</c:v>
                </c:pt>
                <c:pt idx="4">
                  <c:v>117</c:v>
                </c:pt>
                <c:pt idx="5">
                  <c:v>115</c:v>
                </c:pt>
                <c:pt idx="6">
                  <c:v>117</c:v>
                </c:pt>
                <c:pt idx="7">
                  <c:v>115</c:v>
                </c:pt>
                <c:pt idx="8">
                  <c:v>114</c:v>
                </c:pt>
                <c:pt idx="9">
                  <c:v>112</c:v>
                </c:pt>
                <c:pt idx="10">
                  <c:v>111</c:v>
                </c:pt>
                <c:pt idx="11">
                  <c:v>109</c:v>
                </c:pt>
                <c:pt idx="12">
                  <c:v>107</c:v>
                </c:pt>
                <c:pt idx="13">
                  <c:v>102</c:v>
                </c:pt>
                <c:pt idx="14">
                  <c:v>102</c:v>
                </c:pt>
                <c:pt idx="15">
                  <c:v>99</c:v>
                </c:pt>
                <c:pt idx="16">
                  <c:v>98</c:v>
                </c:pt>
                <c:pt idx="17">
                  <c:v>97</c:v>
                </c:pt>
                <c:pt idx="18">
                  <c:v>97</c:v>
                </c:pt>
                <c:pt idx="19">
                  <c:v>98</c:v>
                </c:pt>
                <c:pt idx="20">
                  <c:v>97</c:v>
                </c:pt>
                <c:pt idx="21">
                  <c:v>97</c:v>
                </c:pt>
                <c:pt idx="22">
                  <c:v>94</c:v>
                </c:pt>
                <c:pt idx="23">
                  <c:v>90</c:v>
                </c:pt>
                <c:pt idx="24">
                  <c:v>89</c:v>
                </c:pt>
                <c:pt idx="25">
                  <c:v>88</c:v>
                </c:pt>
                <c:pt idx="26">
                  <c:v>79</c:v>
                </c:pt>
                <c:pt idx="27">
                  <c:v>77</c:v>
                </c:pt>
                <c:pt idx="28">
                  <c:v>76</c:v>
                </c:pt>
                <c:pt idx="29">
                  <c:v>74</c:v>
                </c:pt>
                <c:pt idx="30">
                  <c:v>64</c:v>
                </c:pt>
                <c:pt idx="31">
                  <c:v>58</c:v>
                </c:pt>
                <c:pt idx="32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3D-4F5E-AE8D-5030C28C5FF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Group 4</c:v>
                </c:pt>
              </c:strCache>
            </c:strRef>
          </c:tx>
          <c:spPr>
            <a:ln w="635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Sheet1!$A$2:$A$34</c:f>
              <c:numCache>
                <c:formatCode>m/d/yyyy</c:formatCode>
                <c:ptCount val="33"/>
                <c:pt idx="0">
                  <c:v>41852</c:v>
                </c:pt>
                <c:pt idx="1">
                  <c:v>41944</c:v>
                </c:pt>
                <c:pt idx="2">
                  <c:v>42036</c:v>
                </c:pt>
                <c:pt idx="3">
                  <c:v>42125</c:v>
                </c:pt>
                <c:pt idx="4">
                  <c:v>42217</c:v>
                </c:pt>
                <c:pt idx="5">
                  <c:v>42309</c:v>
                </c:pt>
                <c:pt idx="6">
                  <c:v>42401</c:v>
                </c:pt>
                <c:pt idx="7">
                  <c:v>42491</c:v>
                </c:pt>
                <c:pt idx="8">
                  <c:v>42583</c:v>
                </c:pt>
                <c:pt idx="9">
                  <c:v>42675</c:v>
                </c:pt>
                <c:pt idx="10">
                  <c:v>42767</c:v>
                </c:pt>
                <c:pt idx="11">
                  <c:v>42856</c:v>
                </c:pt>
                <c:pt idx="12">
                  <c:v>42948</c:v>
                </c:pt>
                <c:pt idx="13">
                  <c:v>43040</c:v>
                </c:pt>
                <c:pt idx="14">
                  <c:v>43132</c:v>
                </c:pt>
                <c:pt idx="15">
                  <c:v>43221</c:v>
                </c:pt>
                <c:pt idx="16">
                  <c:v>43313</c:v>
                </c:pt>
                <c:pt idx="17">
                  <c:v>43405</c:v>
                </c:pt>
                <c:pt idx="18">
                  <c:v>43497</c:v>
                </c:pt>
                <c:pt idx="19">
                  <c:v>43586</c:v>
                </c:pt>
                <c:pt idx="20">
                  <c:v>43678</c:v>
                </c:pt>
                <c:pt idx="21">
                  <c:v>43770</c:v>
                </c:pt>
                <c:pt idx="22">
                  <c:v>43862</c:v>
                </c:pt>
                <c:pt idx="23">
                  <c:v>43952</c:v>
                </c:pt>
                <c:pt idx="24">
                  <c:v>44044</c:v>
                </c:pt>
                <c:pt idx="25">
                  <c:v>44136</c:v>
                </c:pt>
                <c:pt idx="26">
                  <c:v>44228</c:v>
                </c:pt>
                <c:pt idx="27">
                  <c:v>44317</c:v>
                </c:pt>
                <c:pt idx="28">
                  <c:v>44409</c:v>
                </c:pt>
                <c:pt idx="29">
                  <c:v>44501</c:v>
                </c:pt>
                <c:pt idx="30">
                  <c:v>44593</c:v>
                </c:pt>
                <c:pt idx="31">
                  <c:v>44682</c:v>
                </c:pt>
                <c:pt idx="32">
                  <c:v>44774</c:v>
                </c:pt>
              </c:numCache>
            </c:numRef>
          </c:cat>
          <c:val>
            <c:numRef>
              <c:f>Sheet1!$E$2:$E$34</c:f>
              <c:numCache>
                <c:formatCode>General</c:formatCode>
                <c:ptCount val="33"/>
                <c:pt idx="0">
                  <c:v>103</c:v>
                </c:pt>
                <c:pt idx="1">
                  <c:v>99</c:v>
                </c:pt>
                <c:pt idx="2">
                  <c:v>100</c:v>
                </c:pt>
                <c:pt idx="3">
                  <c:v>98</c:v>
                </c:pt>
                <c:pt idx="4">
                  <c:v>98</c:v>
                </c:pt>
                <c:pt idx="5">
                  <c:v>95</c:v>
                </c:pt>
                <c:pt idx="6">
                  <c:v>93</c:v>
                </c:pt>
                <c:pt idx="7">
                  <c:v>92</c:v>
                </c:pt>
                <c:pt idx="8">
                  <c:v>90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76</c:v>
                </c:pt>
                <c:pt idx="15">
                  <c:v>76</c:v>
                </c:pt>
                <c:pt idx="16">
                  <c:v>75</c:v>
                </c:pt>
                <c:pt idx="17">
                  <c:v>74</c:v>
                </c:pt>
                <c:pt idx="18">
                  <c:v>75</c:v>
                </c:pt>
                <c:pt idx="19">
                  <c:v>69</c:v>
                </c:pt>
                <c:pt idx="20">
                  <c:v>69</c:v>
                </c:pt>
                <c:pt idx="21">
                  <c:v>69</c:v>
                </c:pt>
                <c:pt idx="22">
                  <c:v>66</c:v>
                </c:pt>
                <c:pt idx="23">
                  <c:v>67</c:v>
                </c:pt>
                <c:pt idx="24">
                  <c:v>65</c:v>
                </c:pt>
                <c:pt idx="25">
                  <c:v>65</c:v>
                </c:pt>
                <c:pt idx="26">
                  <c:v>65</c:v>
                </c:pt>
                <c:pt idx="27">
                  <c:v>63</c:v>
                </c:pt>
                <c:pt idx="28">
                  <c:v>63</c:v>
                </c:pt>
                <c:pt idx="29">
                  <c:v>62</c:v>
                </c:pt>
                <c:pt idx="30">
                  <c:v>61</c:v>
                </c:pt>
                <c:pt idx="31">
                  <c:v>59</c:v>
                </c:pt>
                <c:pt idx="32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73D-4F5E-AE8D-5030C28C5FF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Group 5</c:v>
                </c:pt>
              </c:strCache>
            </c:strRef>
          </c:tx>
          <c:spPr>
            <a:ln w="635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Sheet1!$A$2:$A$34</c:f>
              <c:numCache>
                <c:formatCode>m/d/yyyy</c:formatCode>
                <c:ptCount val="33"/>
                <c:pt idx="0">
                  <c:v>41852</c:v>
                </c:pt>
                <c:pt idx="1">
                  <c:v>41944</c:v>
                </c:pt>
                <c:pt idx="2">
                  <c:v>42036</c:v>
                </c:pt>
                <c:pt idx="3">
                  <c:v>42125</c:v>
                </c:pt>
                <c:pt idx="4">
                  <c:v>42217</c:v>
                </c:pt>
                <c:pt idx="5">
                  <c:v>42309</c:v>
                </c:pt>
                <c:pt idx="6">
                  <c:v>42401</c:v>
                </c:pt>
                <c:pt idx="7">
                  <c:v>42491</c:v>
                </c:pt>
                <c:pt idx="8">
                  <c:v>42583</c:v>
                </c:pt>
                <c:pt idx="9">
                  <c:v>42675</c:v>
                </c:pt>
                <c:pt idx="10">
                  <c:v>42767</c:v>
                </c:pt>
                <c:pt idx="11">
                  <c:v>42856</c:v>
                </c:pt>
                <c:pt idx="12">
                  <c:v>42948</c:v>
                </c:pt>
                <c:pt idx="13">
                  <c:v>43040</c:v>
                </c:pt>
                <c:pt idx="14">
                  <c:v>43132</c:v>
                </c:pt>
                <c:pt idx="15">
                  <c:v>43221</c:v>
                </c:pt>
                <c:pt idx="16">
                  <c:v>43313</c:v>
                </c:pt>
                <c:pt idx="17">
                  <c:v>43405</c:v>
                </c:pt>
                <c:pt idx="18">
                  <c:v>43497</c:v>
                </c:pt>
                <c:pt idx="19">
                  <c:v>43586</c:v>
                </c:pt>
                <c:pt idx="20">
                  <c:v>43678</c:v>
                </c:pt>
                <c:pt idx="21">
                  <c:v>43770</c:v>
                </c:pt>
                <c:pt idx="22">
                  <c:v>43862</c:v>
                </c:pt>
                <c:pt idx="23">
                  <c:v>43952</c:v>
                </c:pt>
                <c:pt idx="24">
                  <c:v>44044</c:v>
                </c:pt>
                <c:pt idx="25">
                  <c:v>44136</c:v>
                </c:pt>
                <c:pt idx="26">
                  <c:v>44228</c:v>
                </c:pt>
                <c:pt idx="27">
                  <c:v>44317</c:v>
                </c:pt>
                <c:pt idx="28">
                  <c:v>44409</c:v>
                </c:pt>
                <c:pt idx="29">
                  <c:v>44501</c:v>
                </c:pt>
                <c:pt idx="30">
                  <c:v>44593</c:v>
                </c:pt>
                <c:pt idx="31">
                  <c:v>44682</c:v>
                </c:pt>
                <c:pt idx="32">
                  <c:v>44774</c:v>
                </c:pt>
              </c:numCache>
            </c:numRef>
          </c:cat>
          <c:val>
            <c:numRef>
              <c:f>Sheet1!$F$2:$F$34</c:f>
              <c:numCache>
                <c:formatCode>General</c:formatCode>
                <c:ptCount val="33"/>
                <c:pt idx="0">
                  <c:v>84</c:v>
                </c:pt>
                <c:pt idx="1">
                  <c:v>83</c:v>
                </c:pt>
                <c:pt idx="2">
                  <c:v>100</c:v>
                </c:pt>
                <c:pt idx="3">
                  <c:v>82</c:v>
                </c:pt>
                <c:pt idx="4">
                  <c:v>83</c:v>
                </c:pt>
                <c:pt idx="5">
                  <c:v>82</c:v>
                </c:pt>
                <c:pt idx="6">
                  <c:v>81</c:v>
                </c:pt>
                <c:pt idx="7">
                  <c:v>81</c:v>
                </c:pt>
                <c:pt idx="8">
                  <c:v>81</c:v>
                </c:pt>
                <c:pt idx="9">
                  <c:v>81</c:v>
                </c:pt>
                <c:pt idx="10">
                  <c:v>80</c:v>
                </c:pt>
                <c:pt idx="11">
                  <c:v>81</c:v>
                </c:pt>
                <c:pt idx="12">
                  <c:v>80</c:v>
                </c:pt>
                <c:pt idx="13">
                  <c:v>81</c:v>
                </c:pt>
                <c:pt idx="14">
                  <c:v>77</c:v>
                </c:pt>
                <c:pt idx="15">
                  <c:v>77</c:v>
                </c:pt>
                <c:pt idx="16">
                  <c:v>78</c:v>
                </c:pt>
                <c:pt idx="17">
                  <c:v>78</c:v>
                </c:pt>
                <c:pt idx="18">
                  <c:v>75</c:v>
                </c:pt>
                <c:pt idx="19">
                  <c:v>75</c:v>
                </c:pt>
                <c:pt idx="20">
                  <c:v>74</c:v>
                </c:pt>
                <c:pt idx="21">
                  <c:v>73</c:v>
                </c:pt>
                <c:pt idx="22">
                  <c:v>71</c:v>
                </c:pt>
                <c:pt idx="23">
                  <c:v>68</c:v>
                </c:pt>
                <c:pt idx="24">
                  <c:v>67</c:v>
                </c:pt>
                <c:pt idx="25">
                  <c:v>64</c:v>
                </c:pt>
                <c:pt idx="26">
                  <c:v>63</c:v>
                </c:pt>
                <c:pt idx="27">
                  <c:v>62</c:v>
                </c:pt>
                <c:pt idx="28">
                  <c:v>59</c:v>
                </c:pt>
                <c:pt idx="29">
                  <c:v>60</c:v>
                </c:pt>
                <c:pt idx="30">
                  <c:v>57</c:v>
                </c:pt>
                <c:pt idx="31">
                  <c:v>46</c:v>
                </c:pt>
                <c:pt idx="32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73D-4F5E-AE8D-5030C28C5FF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Group 6</c:v>
                </c:pt>
              </c:strCache>
            </c:strRef>
          </c:tx>
          <c:spPr>
            <a:ln w="635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Sheet1!$A$2:$A$34</c:f>
              <c:numCache>
                <c:formatCode>m/d/yyyy</c:formatCode>
                <c:ptCount val="33"/>
                <c:pt idx="0">
                  <c:v>41852</c:v>
                </c:pt>
                <c:pt idx="1">
                  <c:v>41944</c:v>
                </c:pt>
                <c:pt idx="2">
                  <c:v>42036</c:v>
                </c:pt>
                <c:pt idx="3">
                  <c:v>42125</c:v>
                </c:pt>
                <c:pt idx="4">
                  <c:v>42217</c:v>
                </c:pt>
                <c:pt idx="5">
                  <c:v>42309</c:v>
                </c:pt>
                <c:pt idx="6">
                  <c:v>42401</c:v>
                </c:pt>
                <c:pt idx="7">
                  <c:v>42491</c:v>
                </c:pt>
                <c:pt idx="8">
                  <c:v>42583</c:v>
                </c:pt>
                <c:pt idx="9">
                  <c:v>42675</c:v>
                </c:pt>
                <c:pt idx="10">
                  <c:v>42767</c:v>
                </c:pt>
                <c:pt idx="11">
                  <c:v>42856</c:v>
                </c:pt>
                <c:pt idx="12">
                  <c:v>42948</c:v>
                </c:pt>
                <c:pt idx="13">
                  <c:v>43040</c:v>
                </c:pt>
                <c:pt idx="14">
                  <c:v>43132</c:v>
                </c:pt>
                <c:pt idx="15">
                  <c:v>43221</c:v>
                </c:pt>
                <c:pt idx="16">
                  <c:v>43313</c:v>
                </c:pt>
                <c:pt idx="17">
                  <c:v>43405</c:v>
                </c:pt>
                <c:pt idx="18">
                  <c:v>43497</c:v>
                </c:pt>
                <c:pt idx="19">
                  <c:v>43586</c:v>
                </c:pt>
                <c:pt idx="20">
                  <c:v>43678</c:v>
                </c:pt>
                <c:pt idx="21">
                  <c:v>43770</c:v>
                </c:pt>
                <c:pt idx="22">
                  <c:v>43862</c:v>
                </c:pt>
                <c:pt idx="23">
                  <c:v>43952</c:v>
                </c:pt>
                <c:pt idx="24">
                  <c:v>44044</c:v>
                </c:pt>
                <c:pt idx="25">
                  <c:v>44136</c:v>
                </c:pt>
                <c:pt idx="26">
                  <c:v>44228</c:v>
                </c:pt>
                <c:pt idx="27">
                  <c:v>44317</c:v>
                </c:pt>
                <c:pt idx="28">
                  <c:v>44409</c:v>
                </c:pt>
                <c:pt idx="29">
                  <c:v>44501</c:v>
                </c:pt>
                <c:pt idx="30">
                  <c:v>44593</c:v>
                </c:pt>
                <c:pt idx="31">
                  <c:v>44682</c:v>
                </c:pt>
                <c:pt idx="32">
                  <c:v>44774</c:v>
                </c:pt>
              </c:numCache>
            </c:numRef>
          </c:cat>
          <c:val>
            <c:numRef>
              <c:f>Sheet1!$G$2:$G$34</c:f>
              <c:numCache>
                <c:formatCode>General</c:formatCode>
                <c:ptCount val="33"/>
                <c:pt idx="0">
                  <c:v>65</c:v>
                </c:pt>
                <c:pt idx="1">
                  <c:v>65</c:v>
                </c:pt>
                <c:pt idx="2">
                  <c:v>69</c:v>
                </c:pt>
                <c:pt idx="3">
                  <c:v>67</c:v>
                </c:pt>
                <c:pt idx="4">
                  <c:v>63</c:v>
                </c:pt>
                <c:pt idx="5">
                  <c:v>61</c:v>
                </c:pt>
                <c:pt idx="6">
                  <c:v>64</c:v>
                </c:pt>
                <c:pt idx="7">
                  <c:v>56</c:v>
                </c:pt>
                <c:pt idx="8">
                  <c:v>56</c:v>
                </c:pt>
                <c:pt idx="9">
                  <c:v>55</c:v>
                </c:pt>
                <c:pt idx="10">
                  <c:v>54</c:v>
                </c:pt>
                <c:pt idx="11">
                  <c:v>54</c:v>
                </c:pt>
                <c:pt idx="12">
                  <c:v>54</c:v>
                </c:pt>
                <c:pt idx="13">
                  <c:v>53</c:v>
                </c:pt>
                <c:pt idx="14">
                  <c:v>47</c:v>
                </c:pt>
                <c:pt idx="15">
                  <c:v>48</c:v>
                </c:pt>
                <c:pt idx="16">
                  <c:v>47</c:v>
                </c:pt>
                <c:pt idx="17">
                  <c:v>48</c:v>
                </c:pt>
                <c:pt idx="18">
                  <c:v>47</c:v>
                </c:pt>
                <c:pt idx="19">
                  <c:v>47</c:v>
                </c:pt>
                <c:pt idx="20">
                  <c:v>48</c:v>
                </c:pt>
                <c:pt idx="21">
                  <c:v>47</c:v>
                </c:pt>
                <c:pt idx="22">
                  <c:v>46</c:v>
                </c:pt>
                <c:pt idx="23">
                  <c:v>48</c:v>
                </c:pt>
                <c:pt idx="24">
                  <c:v>47</c:v>
                </c:pt>
                <c:pt idx="25">
                  <c:v>46</c:v>
                </c:pt>
                <c:pt idx="26">
                  <c:v>45</c:v>
                </c:pt>
                <c:pt idx="27">
                  <c:v>44</c:v>
                </c:pt>
                <c:pt idx="28">
                  <c:v>42</c:v>
                </c:pt>
                <c:pt idx="29">
                  <c:v>41</c:v>
                </c:pt>
                <c:pt idx="30">
                  <c:v>42</c:v>
                </c:pt>
                <c:pt idx="31">
                  <c:v>34</c:v>
                </c:pt>
                <c:pt idx="32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73D-4F5E-AE8D-5030C28C5FF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Group 7</c:v>
                </c:pt>
              </c:strCache>
            </c:strRef>
          </c:tx>
          <c:spPr>
            <a:ln w="635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Sheet1!$A$2:$A$34</c:f>
              <c:numCache>
                <c:formatCode>m/d/yyyy</c:formatCode>
                <c:ptCount val="33"/>
                <c:pt idx="0">
                  <c:v>41852</c:v>
                </c:pt>
                <c:pt idx="1">
                  <c:v>41944</c:v>
                </c:pt>
                <c:pt idx="2">
                  <c:v>42036</c:v>
                </c:pt>
                <c:pt idx="3">
                  <c:v>42125</c:v>
                </c:pt>
                <c:pt idx="4">
                  <c:v>42217</c:v>
                </c:pt>
                <c:pt idx="5">
                  <c:v>42309</c:v>
                </c:pt>
                <c:pt idx="6">
                  <c:v>42401</c:v>
                </c:pt>
                <c:pt idx="7">
                  <c:v>42491</c:v>
                </c:pt>
                <c:pt idx="8">
                  <c:v>42583</c:v>
                </c:pt>
                <c:pt idx="9">
                  <c:v>42675</c:v>
                </c:pt>
                <c:pt idx="10">
                  <c:v>42767</c:v>
                </c:pt>
                <c:pt idx="11">
                  <c:v>42856</c:v>
                </c:pt>
                <c:pt idx="12">
                  <c:v>42948</c:v>
                </c:pt>
                <c:pt idx="13">
                  <c:v>43040</c:v>
                </c:pt>
                <c:pt idx="14">
                  <c:v>43132</c:v>
                </c:pt>
                <c:pt idx="15">
                  <c:v>43221</c:v>
                </c:pt>
                <c:pt idx="16">
                  <c:v>43313</c:v>
                </c:pt>
                <c:pt idx="17">
                  <c:v>43405</c:v>
                </c:pt>
                <c:pt idx="18">
                  <c:v>43497</c:v>
                </c:pt>
                <c:pt idx="19">
                  <c:v>43586</c:v>
                </c:pt>
                <c:pt idx="20">
                  <c:v>43678</c:v>
                </c:pt>
                <c:pt idx="21">
                  <c:v>43770</c:v>
                </c:pt>
                <c:pt idx="22">
                  <c:v>43862</c:v>
                </c:pt>
                <c:pt idx="23">
                  <c:v>43952</c:v>
                </c:pt>
                <c:pt idx="24">
                  <c:v>44044</c:v>
                </c:pt>
                <c:pt idx="25">
                  <c:v>44136</c:v>
                </c:pt>
                <c:pt idx="26">
                  <c:v>44228</c:v>
                </c:pt>
                <c:pt idx="27">
                  <c:v>44317</c:v>
                </c:pt>
                <c:pt idx="28">
                  <c:v>44409</c:v>
                </c:pt>
                <c:pt idx="29">
                  <c:v>44501</c:v>
                </c:pt>
                <c:pt idx="30">
                  <c:v>44593</c:v>
                </c:pt>
                <c:pt idx="31">
                  <c:v>44682</c:v>
                </c:pt>
                <c:pt idx="32">
                  <c:v>44774</c:v>
                </c:pt>
              </c:numCache>
            </c:numRef>
          </c:cat>
          <c:val>
            <c:numRef>
              <c:f>Sheet1!$H$2:$H$34</c:f>
              <c:numCache>
                <c:formatCode>General</c:formatCode>
                <c:ptCount val="33"/>
                <c:pt idx="0">
                  <c:v>50</c:v>
                </c:pt>
                <c:pt idx="1">
                  <c:v>48</c:v>
                </c:pt>
                <c:pt idx="2">
                  <c:v>50</c:v>
                </c:pt>
                <c:pt idx="3">
                  <c:v>42</c:v>
                </c:pt>
                <c:pt idx="4">
                  <c:v>41</c:v>
                </c:pt>
                <c:pt idx="5">
                  <c:v>40</c:v>
                </c:pt>
                <c:pt idx="6">
                  <c:v>39</c:v>
                </c:pt>
                <c:pt idx="7">
                  <c:v>39</c:v>
                </c:pt>
                <c:pt idx="8">
                  <c:v>35</c:v>
                </c:pt>
                <c:pt idx="9">
                  <c:v>37</c:v>
                </c:pt>
                <c:pt idx="10">
                  <c:v>34</c:v>
                </c:pt>
                <c:pt idx="11">
                  <c:v>34</c:v>
                </c:pt>
                <c:pt idx="12">
                  <c:v>34</c:v>
                </c:pt>
                <c:pt idx="13">
                  <c:v>34</c:v>
                </c:pt>
                <c:pt idx="14">
                  <c:v>30</c:v>
                </c:pt>
                <c:pt idx="15">
                  <c:v>31</c:v>
                </c:pt>
                <c:pt idx="16">
                  <c:v>28</c:v>
                </c:pt>
                <c:pt idx="17">
                  <c:v>28</c:v>
                </c:pt>
                <c:pt idx="18">
                  <c:v>27</c:v>
                </c:pt>
                <c:pt idx="19">
                  <c:v>27</c:v>
                </c:pt>
                <c:pt idx="20">
                  <c:v>22</c:v>
                </c:pt>
                <c:pt idx="21">
                  <c:v>20</c:v>
                </c:pt>
                <c:pt idx="22">
                  <c:v>20</c:v>
                </c:pt>
                <c:pt idx="23">
                  <c:v>19</c:v>
                </c:pt>
                <c:pt idx="24">
                  <c:v>15</c:v>
                </c:pt>
                <c:pt idx="25">
                  <c:v>15</c:v>
                </c:pt>
                <c:pt idx="26">
                  <c:v>13</c:v>
                </c:pt>
                <c:pt idx="27">
                  <c:v>13</c:v>
                </c:pt>
                <c:pt idx="28">
                  <c:v>12</c:v>
                </c:pt>
                <c:pt idx="29">
                  <c:v>12</c:v>
                </c:pt>
                <c:pt idx="30">
                  <c:v>12</c:v>
                </c:pt>
                <c:pt idx="31">
                  <c:v>9</c:v>
                </c:pt>
                <c:pt idx="32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73D-4F5E-AE8D-5030C28C5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9430672"/>
        <c:axId val="519447312"/>
      </c:lineChart>
      <c:dateAx>
        <c:axId val="51943067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447312"/>
        <c:crosses val="autoZero"/>
        <c:auto val="0"/>
        <c:lblOffset val="100"/>
        <c:baseTimeUnit val="months"/>
        <c:majorUnit val="12"/>
        <c:majorTimeUnit val="months"/>
      </c:dateAx>
      <c:valAx>
        <c:axId val="519447312"/>
        <c:scaling>
          <c:orientation val="minMax"/>
          <c:max val="25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43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FF00"/>
                    </a:solidFill>
                    <a:latin typeface="Lato Black" panose="020F0A0202020403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  <c:pt idx="4">
                  <c:v>Group 5</c:v>
                </c:pt>
                <c:pt idx="5">
                  <c:v>Group 6</c:v>
                </c:pt>
                <c:pt idx="6">
                  <c:v>Group 7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</c:v>
                </c:pt>
                <c:pt idx="1">
                  <c:v>0.15</c:v>
                </c:pt>
                <c:pt idx="2">
                  <c:v>0.25</c:v>
                </c:pt>
                <c:pt idx="3">
                  <c:v>0.2</c:v>
                </c:pt>
                <c:pt idx="4">
                  <c:v>0.4</c:v>
                </c:pt>
                <c:pt idx="5">
                  <c:v>0.5</c:v>
                </c:pt>
                <c:pt idx="6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E0-470D-88D2-28352380C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62166336"/>
        <c:axId val="1162166752"/>
      </c:barChart>
      <c:catAx>
        <c:axId val="11621663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FFFF00"/>
                </a:solidFill>
                <a:latin typeface="Lato Black" panose="020F0A02020204030203" pitchFamily="34" charset="0"/>
                <a:ea typeface="+mn-ea"/>
                <a:cs typeface="+mn-cs"/>
              </a:defRPr>
            </a:pPr>
            <a:endParaRPr lang="en-US"/>
          </a:p>
        </c:txPr>
        <c:crossAx val="1162166752"/>
        <c:crosses val="autoZero"/>
        <c:auto val="1"/>
        <c:lblAlgn val="ctr"/>
        <c:lblOffset val="100"/>
        <c:noMultiLvlLbl val="0"/>
      </c:catAx>
      <c:valAx>
        <c:axId val="116216675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Lato Black" panose="020F0A02020204030203" pitchFamily="34" charset="0"/>
                <a:ea typeface="+mn-ea"/>
                <a:cs typeface="+mn-cs"/>
              </a:defRPr>
            </a:pPr>
            <a:endParaRPr lang="en-US"/>
          </a:p>
        </c:txPr>
        <c:crossAx val="11621663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  <c:pt idx="4">
                  <c:v>Group 5</c:v>
                </c:pt>
                <c:pt idx="5">
                  <c:v>Group 6</c:v>
                </c:pt>
                <c:pt idx="6">
                  <c:v>Group 7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 formatCode="0%">
                  <c:v>0.03</c:v>
                </c:pt>
                <c:pt idx="1">
                  <c:v>3.5999999999999997E-2</c:v>
                </c:pt>
                <c:pt idx="2">
                  <c:v>5.5E-2</c:v>
                </c:pt>
                <c:pt idx="3">
                  <c:v>4.4999999999999998E-2</c:v>
                </c:pt>
                <c:pt idx="4">
                  <c:v>4.9000000000000002E-2</c:v>
                </c:pt>
                <c:pt idx="5">
                  <c:v>5.2999999999999999E-2</c:v>
                </c:pt>
                <c:pt idx="6">
                  <c:v>7.8E-2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E0-470D-88D2-28352380C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62166336"/>
        <c:axId val="1162166752"/>
      </c:barChart>
      <c:catAx>
        <c:axId val="11621663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FFFF00"/>
                </a:solidFill>
                <a:latin typeface="Lato Black" panose="020F0A02020204030203" pitchFamily="34" charset="0"/>
                <a:ea typeface="+mn-ea"/>
                <a:cs typeface="+mn-cs"/>
              </a:defRPr>
            </a:pPr>
            <a:endParaRPr lang="en-US"/>
          </a:p>
        </c:txPr>
        <c:crossAx val="1162166752"/>
        <c:crosses val="autoZero"/>
        <c:auto val="1"/>
        <c:lblAlgn val="ctr"/>
        <c:lblOffset val="100"/>
        <c:noMultiLvlLbl val="0"/>
      </c:catAx>
      <c:valAx>
        <c:axId val="1162166752"/>
        <c:scaling>
          <c:orientation val="minMax"/>
          <c:max val="8.0000000000000016E-2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Lato Black" panose="020F0A02020204030203" pitchFamily="34" charset="0"/>
                <a:ea typeface="+mn-ea"/>
                <a:cs typeface="+mn-cs"/>
              </a:defRPr>
            </a:pPr>
            <a:endParaRPr lang="en-US"/>
          </a:p>
        </c:txPr>
        <c:crossAx val="1162166336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25400">
                <a:solidFill>
                  <a:srgbClr val="FFFF00"/>
                </a:solidFill>
              </a:ln>
              <a:effectLst/>
            </c:spPr>
          </c:marker>
          <c:xVal>
            <c:numRef>
              <c:f>Sheet1!$A$2:$A$180</c:f>
              <c:numCache>
                <c:formatCode>0</c:formatCode>
                <c:ptCount val="179"/>
                <c:pt idx="0">
                  <c:v>375</c:v>
                </c:pt>
                <c:pt idx="1">
                  <c:v>311</c:v>
                </c:pt>
                <c:pt idx="2">
                  <c:v>284</c:v>
                </c:pt>
                <c:pt idx="3">
                  <c:v>270</c:v>
                </c:pt>
                <c:pt idx="4">
                  <c:v>265</c:v>
                </c:pt>
                <c:pt idx="5">
                  <c:v>249</c:v>
                </c:pt>
                <c:pt idx="6">
                  <c:v>242</c:v>
                </c:pt>
                <c:pt idx="7">
                  <c:v>236</c:v>
                </c:pt>
                <c:pt idx="8">
                  <c:v>236</c:v>
                </c:pt>
                <c:pt idx="9">
                  <c:v>226</c:v>
                </c:pt>
                <c:pt idx="10">
                  <c:v>225</c:v>
                </c:pt>
                <c:pt idx="11">
                  <c:v>224</c:v>
                </c:pt>
                <c:pt idx="12">
                  <c:v>220</c:v>
                </c:pt>
                <c:pt idx="13">
                  <c:v>214</c:v>
                </c:pt>
                <c:pt idx="14">
                  <c:v>209</c:v>
                </c:pt>
                <c:pt idx="15">
                  <c:v>201</c:v>
                </c:pt>
                <c:pt idx="16">
                  <c:v>201</c:v>
                </c:pt>
                <c:pt idx="17">
                  <c:v>197</c:v>
                </c:pt>
                <c:pt idx="18">
                  <c:v>195</c:v>
                </c:pt>
                <c:pt idx="19">
                  <c:v>192</c:v>
                </c:pt>
                <c:pt idx="20">
                  <c:v>192</c:v>
                </c:pt>
                <c:pt idx="21">
                  <c:v>190</c:v>
                </c:pt>
                <c:pt idx="22">
                  <c:v>180</c:v>
                </c:pt>
                <c:pt idx="23">
                  <c:v>177</c:v>
                </c:pt>
                <c:pt idx="24">
                  <c:v>175</c:v>
                </c:pt>
                <c:pt idx="25">
                  <c:v>175</c:v>
                </c:pt>
                <c:pt idx="26">
                  <c:v>171</c:v>
                </c:pt>
                <c:pt idx="27">
                  <c:v>170</c:v>
                </c:pt>
                <c:pt idx="28">
                  <c:v>167</c:v>
                </c:pt>
                <c:pt idx="29">
                  <c:v>163</c:v>
                </c:pt>
                <c:pt idx="30">
                  <c:v>161</c:v>
                </c:pt>
                <c:pt idx="31">
                  <c:v>158</c:v>
                </c:pt>
                <c:pt idx="32">
                  <c:v>157</c:v>
                </c:pt>
                <c:pt idx="33">
                  <c:v>152</c:v>
                </c:pt>
                <c:pt idx="34">
                  <c:v>152</c:v>
                </c:pt>
                <c:pt idx="35">
                  <c:v>150</c:v>
                </c:pt>
                <c:pt idx="36">
                  <c:v>145</c:v>
                </c:pt>
                <c:pt idx="37">
                  <c:v>145</c:v>
                </c:pt>
                <c:pt idx="38">
                  <c:v>144</c:v>
                </c:pt>
                <c:pt idx="39">
                  <c:v>143</c:v>
                </c:pt>
                <c:pt idx="40">
                  <c:v>141</c:v>
                </c:pt>
                <c:pt idx="41">
                  <c:v>141</c:v>
                </c:pt>
                <c:pt idx="42">
                  <c:v>137</c:v>
                </c:pt>
                <c:pt idx="43">
                  <c:v>131</c:v>
                </c:pt>
                <c:pt idx="44">
                  <c:v>131</c:v>
                </c:pt>
                <c:pt idx="45">
                  <c:v>130</c:v>
                </c:pt>
                <c:pt idx="46">
                  <c:v>130</c:v>
                </c:pt>
                <c:pt idx="47">
                  <c:v>130</c:v>
                </c:pt>
                <c:pt idx="48">
                  <c:v>130</c:v>
                </c:pt>
                <c:pt idx="49">
                  <c:v>129</c:v>
                </c:pt>
                <c:pt idx="50">
                  <c:v>125</c:v>
                </c:pt>
                <c:pt idx="51">
                  <c:v>125</c:v>
                </c:pt>
                <c:pt idx="52">
                  <c:v>123</c:v>
                </c:pt>
                <c:pt idx="53">
                  <c:v>123</c:v>
                </c:pt>
                <c:pt idx="54">
                  <c:v>121</c:v>
                </c:pt>
                <c:pt idx="55">
                  <c:v>120</c:v>
                </c:pt>
                <c:pt idx="56">
                  <c:v>116</c:v>
                </c:pt>
                <c:pt idx="57">
                  <c:v>115</c:v>
                </c:pt>
                <c:pt idx="58">
                  <c:v>114</c:v>
                </c:pt>
                <c:pt idx="59">
                  <c:v>114</c:v>
                </c:pt>
                <c:pt idx="60">
                  <c:v>112</c:v>
                </c:pt>
                <c:pt idx="61">
                  <c:v>110</c:v>
                </c:pt>
                <c:pt idx="62">
                  <c:v>109</c:v>
                </c:pt>
                <c:pt idx="63">
                  <c:v>109</c:v>
                </c:pt>
                <c:pt idx="64">
                  <c:v>108</c:v>
                </c:pt>
                <c:pt idx="65">
                  <c:v>108</c:v>
                </c:pt>
                <c:pt idx="66">
                  <c:v>107</c:v>
                </c:pt>
                <c:pt idx="67">
                  <c:v>106</c:v>
                </c:pt>
                <c:pt idx="68">
                  <c:v>106</c:v>
                </c:pt>
                <c:pt idx="69">
                  <c:v>103</c:v>
                </c:pt>
                <c:pt idx="70">
                  <c:v>103</c:v>
                </c:pt>
                <c:pt idx="71">
                  <c:v>101</c:v>
                </c:pt>
                <c:pt idx="72">
                  <c:v>101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97</c:v>
                </c:pt>
                <c:pt idx="77">
                  <c:v>96</c:v>
                </c:pt>
                <c:pt idx="78">
                  <c:v>93</c:v>
                </c:pt>
                <c:pt idx="79">
                  <c:v>92</c:v>
                </c:pt>
                <c:pt idx="80">
                  <c:v>91</c:v>
                </c:pt>
                <c:pt idx="81">
                  <c:v>89</c:v>
                </c:pt>
                <c:pt idx="82">
                  <c:v>89</c:v>
                </c:pt>
                <c:pt idx="83">
                  <c:v>89</c:v>
                </c:pt>
                <c:pt idx="84">
                  <c:v>88</c:v>
                </c:pt>
                <c:pt idx="85">
                  <c:v>86</c:v>
                </c:pt>
                <c:pt idx="86">
                  <c:v>85</c:v>
                </c:pt>
                <c:pt idx="87">
                  <c:v>85</c:v>
                </c:pt>
                <c:pt idx="88">
                  <c:v>84</c:v>
                </c:pt>
                <c:pt idx="89">
                  <c:v>84</c:v>
                </c:pt>
                <c:pt idx="90">
                  <c:v>84</c:v>
                </c:pt>
                <c:pt idx="91">
                  <c:v>84</c:v>
                </c:pt>
                <c:pt idx="92">
                  <c:v>82</c:v>
                </c:pt>
                <c:pt idx="93">
                  <c:v>81</c:v>
                </c:pt>
                <c:pt idx="94">
                  <c:v>80</c:v>
                </c:pt>
                <c:pt idx="95">
                  <c:v>79</c:v>
                </c:pt>
                <c:pt idx="96">
                  <c:v>79</c:v>
                </c:pt>
                <c:pt idx="97">
                  <c:v>79</c:v>
                </c:pt>
                <c:pt idx="98">
                  <c:v>78</c:v>
                </c:pt>
                <c:pt idx="99">
                  <c:v>78</c:v>
                </c:pt>
                <c:pt idx="100">
                  <c:v>76</c:v>
                </c:pt>
                <c:pt idx="101">
                  <c:v>75</c:v>
                </c:pt>
                <c:pt idx="102">
                  <c:v>75</c:v>
                </c:pt>
                <c:pt idx="103">
                  <c:v>74</c:v>
                </c:pt>
                <c:pt idx="104">
                  <c:v>70</c:v>
                </c:pt>
                <c:pt idx="105">
                  <c:v>70</c:v>
                </c:pt>
                <c:pt idx="106">
                  <c:v>70</c:v>
                </c:pt>
                <c:pt idx="107">
                  <c:v>68</c:v>
                </c:pt>
                <c:pt idx="108">
                  <c:v>66</c:v>
                </c:pt>
                <c:pt idx="109">
                  <c:v>66</c:v>
                </c:pt>
                <c:pt idx="110">
                  <c:v>64</c:v>
                </c:pt>
                <c:pt idx="111">
                  <c:v>64</c:v>
                </c:pt>
                <c:pt idx="112">
                  <c:v>63</c:v>
                </c:pt>
                <c:pt idx="113">
                  <c:v>61</c:v>
                </c:pt>
                <c:pt idx="114">
                  <c:v>60</c:v>
                </c:pt>
                <c:pt idx="115">
                  <c:v>59</c:v>
                </c:pt>
                <c:pt idx="116">
                  <c:v>57</c:v>
                </c:pt>
                <c:pt idx="117">
                  <c:v>57</c:v>
                </c:pt>
                <c:pt idx="118">
                  <c:v>55</c:v>
                </c:pt>
                <c:pt idx="119">
                  <c:v>55</c:v>
                </c:pt>
                <c:pt idx="120">
                  <c:v>55</c:v>
                </c:pt>
                <c:pt idx="121">
                  <c:v>54</c:v>
                </c:pt>
                <c:pt idx="122">
                  <c:v>53</c:v>
                </c:pt>
                <c:pt idx="123">
                  <c:v>53</c:v>
                </c:pt>
                <c:pt idx="124">
                  <c:v>53</c:v>
                </c:pt>
                <c:pt idx="125">
                  <c:v>52</c:v>
                </c:pt>
                <c:pt idx="126">
                  <c:v>51</c:v>
                </c:pt>
                <c:pt idx="127">
                  <c:v>49</c:v>
                </c:pt>
                <c:pt idx="128">
                  <c:v>49</c:v>
                </c:pt>
                <c:pt idx="129">
                  <c:v>46</c:v>
                </c:pt>
                <c:pt idx="130">
                  <c:v>46</c:v>
                </c:pt>
                <c:pt idx="131">
                  <c:v>45</c:v>
                </c:pt>
                <c:pt idx="132">
                  <c:v>40</c:v>
                </c:pt>
                <c:pt idx="133">
                  <c:v>38</c:v>
                </c:pt>
              </c:numCache>
            </c:numRef>
          </c:xVal>
          <c:yVal>
            <c:numRef>
              <c:f>Sheet1!$B$2:$B$180</c:f>
              <c:numCache>
                <c:formatCode>0</c:formatCode>
                <c:ptCount val="179"/>
                <c:pt idx="0">
                  <c:v>323</c:v>
                </c:pt>
                <c:pt idx="1">
                  <c:v>263</c:v>
                </c:pt>
                <c:pt idx="2">
                  <c:v>231</c:v>
                </c:pt>
                <c:pt idx="3">
                  <c:v>275</c:v>
                </c:pt>
                <c:pt idx="4">
                  <c:v>190</c:v>
                </c:pt>
                <c:pt idx="5">
                  <c:v>275</c:v>
                </c:pt>
                <c:pt idx="6">
                  <c:v>193</c:v>
                </c:pt>
                <c:pt idx="7">
                  <c:v>116</c:v>
                </c:pt>
                <c:pt idx="8">
                  <c:v>109</c:v>
                </c:pt>
                <c:pt idx="9">
                  <c:v>118</c:v>
                </c:pt>
                <c:pt idx="10">
                  <c:v>301</c:v>
                </c:pt>
                <c:pt idx="11">
                  <c:v>158</c:v>
                </c:pt>
                <c:pt idx="12">
                  <c:v>104</c:v>
                </c:pt>
                <c:pt idx="13">
                  <c:v>203</c:v>
                </c:pt>
                <c:pt idx="14">
                  <c:v>110</c:v>
                </c:pt>
                <c:pt idx="15">
                  <c:v>104</c:v>
                </c:pt>
                <c:pt idx="16">
                  <c:v>145</c:v>
                </c:pt>
                <c:pt idx="17">
                  <c:v>85</c:v>
                </c:pt>
                <c:pt idx="18">
                  <c:v>92</c:v>
                </c:pt>
                <c:pt idx="19">
                  <c:v>121</c:v>
                </c:pt>
                <c:pt idx="20">
                  <c:v>102</c:v>
                </c:pt>
                <c:pt idx="21">
                  <c:v>87</c:v>
                </c:pt>
                <c:pt idx="22">
                  <c:v>135</c:v>
                </c:pt>
                <c:pt idx="23">
                  <c:v>0</c:v>
                </c:pt>
                <c:pt idx="24">
                  <c:v>0</c:v>
                </c:pt>
                <c:pt idx="25">
                  <c:v>136</c:v>
                </c:pt>
                <c:pt idx="26">
                  <c:v>117</c:v>
                </c:pt>
                <c:pt idx="27">
                  <c:v>192</c:v>
                </c:pt>
                <c:pt idx="28">
                  <c:v>141</c:v>
                </c:pt>
                <c:pt idx="29">
                  <c:v>237</c:v>
                </c:pt>
                <c:pt idx="30">
                  <c:v>146</c:v>
                </c:pt>
                <c:pt idx="31">
                  <c:v>157</c:v>
                </c:pt>
                <c:pt idx="32">
                  <c:v>57</c:v>
                </c:pt>
                <c:pt idx="33">
                  <c:v>100</c:v>
                </c:pt>
                <c:pt idx="34">
                  <c:v>152</c:v>
                </c:pt>
                <c:pt idx="35">
                  <c:v>102</c:v>
                </c:pt>
                <c:pt idx="36">
                  <c:v>46</c:v>
                </c:pt>
                <c:pt idx="37">
                  <c:v>173</c:v>
                </c:pt>
                <c:pt idx="38">
                  <c:v>0</c:v>
                </c:pt>
                <c:pt idx="39">
                  <c:v>124</c:v>
                </c:pt>
                <c:pt idx="40">
                  <c:v>105</c:v>
                </c:pt>
                <c:pt idx="41">
                  <c:v>88</c:v>
                </c:pt>
                <c:pt idx="42">
                  <c:v>0</c:v>
                </c:pt>
                <c:pt idx="43">
                  <c:v>36</c:v>
                </c:pt>
                <c:pt idx="44">
                  <c:v>0</c:v>
                </c:pt>
                <c:pt idx="45">
                  <c:v>49</c:v>
                </c:pt>
                <c:pt idx="46">
                  <c:v>138</c:v>
                </c:pt>
                <c:pt idx="47">
                  <c:v>0</c:v>
                </c:pt>
                <c:pt idx="48">
                  <c:v>0</c:v>
                </c:pt>
                <c:pt idx="49">
                  <c:v>87</c:v>
                </c:pt>
                <c:pt idx="50">
                  <c:v>108</c:v>
                </c:pt>
                <c:pt idx="51">
                  <c:v>90</c:v>
                </c:pt>
                <c:pt idx="52">
                  <c:v>87</c:v>
                </c:pt>
                <c:pt idx="53">
                  <c:v>0</c:v>
                </c:pt>
                <c:pt idx="54">
                  <c:v>57</c:v>
                </c:pt>
                <c:pt idx="55">
                  <c:v>52</c:v>
                </c:pt>
                <c:pt idx="56">
                  <c:v>43</c:v>
                </c:pt>
                <c:pt idx="57">
                  <c:v>57</c:v>
                </c:pt>
                <c:pt idx="58">
                  <c:v>113</c:v>
                </c:pt>
                <c:pt idx="59">
                  <c:v>47</c:v>
                </c:pt>
                <c:pt idx="60">
                  <c:v>47</c:v>
                </c:pt>
                <c:pt idx="61">
                  <c:v>111</c:v>
                </c:pt>
                <c:pt idx="62">
                  <c:v>91</c:v>
                </c:pt>
                <c:pt idx="63">
                  <c:v>115</c:v>
                </c:pt>
                <c:pt idx="64">
                  <c:v>65</c:v>
                </c:pt>
                <c:pt idx="65">
                  <c:v>55</c:v>
                </c:pt>
                <c:pt idx="66">
                  <c:v>64</c:v>
                </c:pt>
                <c:pt idx="67">
                  <c:v>0</c:v>
                </c:pt>
                <c:pt idx="68">
                  <c:v>0</c:v>
                </c:pt>
                <c:pt idx="69">
                  <c:v>85</c:v>
                </c:pt>
                <c:pt idx="70">
                  <c:v>0</c:v>
                </c:pt>
                <c:pt idx="71">
                  <c:v>73</c:v>
                </c:pt>
                <c:pt idx="72">
                  <c:v>42</c:v>
                </c:pt>
                <c:pt idx="73">
                  <c:v>39</c:v>
                </c:pt>
                <c:pt idx="74">
                  <c:v>33</c:v>
                </c:pt>
                <c:pt idx="75">
                  <c:v>130</c:v>
                </c:pt>
                <c:pt idx="76">
                  <c:v>119</c:v>
                </c:pt>
                <c:pt idx="77">
                  <c:v>72</c:v>
                </c:pt>
                <c:pt idx="78">
                  <c:v>0</c:v>
                </c:pt>
                <c:pt idx="79">
                  <c:v>52</c:v>
                </c:pt>
                <c:pt idx="80">
                  <c:v>67</c:v>
                </c:pt>
                <c:pt idx="81">
                  <c:v>81</c:v>
                </c:pt>
                <c:pt idx="82">
                  <c:v>80</c:v>
                </c:pt>
                <c:pt idx="83">
                  <c:v>62</c:v>
                </c:pt>
                <c:pt idx="84">
                  <c:v>56</c:v>
                </c:pt>
                <c:pt idx="85">
                  <c:v>52</c:v>
                </c:pt>
                <c:pt idx="86">
                  <c:v>75</c:v>
                </c:pt>
                <c:pt idx="87">
                  <c:v>0</c:v>
                </c:pt>
                <c:pt idx="88">
                  <c:v>0</c:v>
                </c:pt>
                <c:pt idx="89">
                  <c:v>95</c:v>
                </c:pt>
                <c:pt idx="90">
                  <c:v>0</c:v>
                </c:pt>
                <c:pt idx="91">
                  <c:v>75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108</c:v>
                </c:pt>
                <c:pt idx="98">
                  <c:v>86</c:v>
                </c:pt>
                <c:pt idx="99">
                  <c:v>60</c:v>
                </c:pt>
                <c:pt idx="100">
                  <c:v>0</c:v>
                </c:pt>
                <c:pt idx="101">
                  <c:v>69</c:v>
                </c:pt>
                <c:pt idx="102">
                  <c:v>0</c:v>
                </c:pt>
                <c:pt idx="103">
                  <c:v>0</c:v>
                </c:pt>
                <c:pt idx="104">
                  <c:v>69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61</c:v>
                </c:pt>
                <c:pt idx="109">
                  <c:v>0</c:v>
                </c:pt>
                <c:pt idx="110">
                  <c:v>0</c:v>
                </c:pt>
                <c:pt idx="111">
                  <c:v>41</c:v>
                </c:pt>
                <c:pt idx="112">
                  <c:v>37</c:v>
                </c:pt>
                <c:pt idx="113">
                  <c:v>96</c:v>
                </c:pt>
                <c:pt idx="114">
                  <c:v>92</c:v>
                </c:pt>
                <c:pt idx="115">
                  <c:v>67</c:v>
                </c:pt>
                <c:pt idx="116">
                  <c:v>0</c:v>
                </c:pt>
                <c:pt idx="117">
                  <c:v>53</c:v>
                </c:pt>
                <c:pt idx="118">
                  <c:v>56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30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40</c:v>
                </c:pt>
                <c:pt idx="130">
                  <c:v>0</c:v>
                </c:pt>
                <c:pt idx="131">
                  <c:v>47</c:v>
                </c:pt>
                <c:pt idx="132">
                  <c:v>0</c:v>
                </c:pt>
                <c:pt idx="13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4FF-4B86-A6B8-37634AC46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2427376"/>
        <c:axId val="1852429456"/>
      </c:scatterChart>
      <c:valAx>
        <c:axId val="1852427376"/>
        <c:scaling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>
                    <a:solidFill>
                      <a:srgbClr val="FFFF00"/>
                    </a:solidFill>
                    <a:latin typeface="Lato Black" panose="020F0A02020204030203" pitchFamily="34" charset="0"/>
                  </a:rPr>
                  <a:t>Membership in Aug. 2014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2429456"/>
        <c:crosses val="autoZero"/>
        <c:crossBetween val="midCat"/>
      </c:valAx>
      <c:valAx>
        <c:axId val="1852429456"/>
        <c:scaling>
          <c:orientation val="minMax"/>
          <c:max val="40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i="0" baseline="0" dirty="0">
                    <a:solidFill>
                      <a:srgbClr val="FFFF00"/>
                    </a:solidFill>
                    <a:latin typeface="Lato Black" panose="020F0A02020204030203" pitchFamily="34" charset="0"/>
                  </a:rPr>
                  <a:t>Membership in Aug. 2022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24273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0.03638</cdr:x>
      <cdr:y>0.03768</cdr:y>
    </cdr:from>
    <cdr:to>
      <cdr:x>0.88135</cdr:x>
      <cdr:y>0.82692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35D0D331-54EB-E9D7-B1A1-C7350E41568A}"/>
            </a:ext>
          </a:extLst>
        </cdr:cNvPr>
        <cdr:cNvCxnSpPr/>
      </cdr:nvCxnSpPr>
      <cdr:spPr>
        <a:xfrm xmlns:a="http://schemas.openxmlformats.org/drawingml/2006/main">
          <a:off x="321967" y="205652"/>
          <a:ext cx="7477760" cy="4307840"/>
        </a:xfrm>
        <a:prstGeom xmlns:a="http://schemas.openxmlformats.org/drawingml/2006/main" prst="line">
          <a:avLst/>
        </a:prstGeom>
        <a:ln xmlns:a="http://schemas.openxmlformats.org/drawingml/2006/main" w="444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0.46461</cdr:x>
      <cdr:y>0.23787</cdr:y>
    </cdr:from>
    <cdr:to>
      <cdr:x>0.63567</cdr:x>
      <cdr:y>0.34211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08E2DB10-0F63-FDDC-18A8-66DD980CC319}"/>
            </a:ext>
          </a:extLst>
        </cdr:cNvPr>
        <cdr:cNvSpPr txBox="1"/>
      </cdr:nvSpPr>
      <cdr:spPr>
        <a:xfrm xmlns:a="http://schemas.openxmlformats.org/drawingml/2006/main">
          <a:off x="4111647" y="1298342"/>
          <a:ext cx="1513840" cy="568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</a:rPr>
            <a:t>Growing</a:t>
          </a:r>
        </a:p>
      </cdr:txBody>
    </cdr:sp>
  </cdr:relSizeAnchor>
  <cdr:relSizeAnchor xmlns:cdr="http://schemas.openxmlformats.org/drawingml/2006/chartDrawing">
    <cdr:from>
      <cdr:x>0.14315</cdr:x>
      <cdr:y>0.44927</cdr:y>
    </cdr:from>
    <cdr:to>
      <cdr:x>0.31421</cdr:x>
      <cdr:y>0.55351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341DB5B-DFD9-DF54-67AD-BD7F0F8FA65E}"/>
            </a:ext>
          </a:extLst>
        </cdr:cNvPr>
        <cdr:cNvSpPr txBox="1"/>
      </cdr:nvSpPr>
      <cdr:spPr>
        <a:xfrm xmlns:a="http://schemas.openxmlformats.org/drawingml/2006/main">
          <a:off x="1266847" y="2452235"/>
          <a:ext cx="1513840" cy="568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</a:rPr>
            <a:t>Shrinking</a:t>
          </a:r>
        </a:p>
      </cdr:txBody>
    </cdr:sp>
  </cdr:relSizeAnchor>
  <cdr:relSizeAnchor xmlns:cdr="http://schemas.openxmlformats.org/drawingml/2006/chartDrawing">
    <cdr:from>
      <cdr:x>0.30645</cdr:x>
      <cdr:y>0.78949</cdr:y>
    </cdr:from>
    <cdr:to>
      <cdr:x>0.47751</cdr:x>
      <cdr:y>0.87048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341DB5B-DFD9-DF54-67AD-BD7F0F8FA65E}"/>
            </a:ext>
          </a:extLst>
        </cdr:cNvPr>
        <cdr:cNvSpPr txBox="1"/>
      </cdr:nvSpPr>
      <cdr:spPr>
        <a:xfrm xmlns:a="http://schemas.openxmlformats.org/drawingml/2006/main">
          <a:off x="2712019" y="4309240"/>
          <a:ext cx="1513840" cy="442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</a:rPr>
            <a:t>Closed </a:t>
          </a:r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  <a:sym typeface="Wingdings" panose="05000000000000000000" pitchFamily="2" charset="2"/>
            </a:rPr>
            <a:t></a:t>
          </a:r>
          <a:endParaRPr lang="en-US" sz="2400" b="1" dirty="0">
            <a:solidFill>
              <a:schemeClr val="bg1"/>
            </a:solidFill>
            <a:latin typeface="Lato" panose="020F050202020403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0.03638</cdr:x>
      <cdr:y>0.03768</cdr:y>
    </cdr:from>
    <cdr:to>
      <cdr:x>0.88135</cdr:x>
      <cdr:y>0.82692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35D0D331-54EB-E9D7-B1A1-C7350E41568A}"/>
            </a:ext>
          </a:extLst>
        </cdr:cNvPr>
        <cdr:cNvCxnSpPr/>
      </cdr:nvCxnSpPr>
      <cdr:spPr>
        <a:xfrm xmlns:a="http://schemas.openxmlformats.org/drawingml/2006/main">
          <a:off x="321967" y="205652"/>
          <a:ext cx="7477760" cy="4307840"/>
        </a:xfrm>
        <a:prstGeom xmlns:a="http://schemas.openxmlformats.org/drawingml/2006/main" prst="line">
          <a:avLst/>
        </a:prstGeom>
        <a:ln xmlns:a="http://schemas.openxmlformats.org/drawingml/2006/main" w="444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0.46461</cdr:x>
      <cdr:y>0.23787</cdr:y>
    </cdr:from>
    <cdr:to>
      <cdr:x>0.63567</cdr:x>
      <cdr:y>0.34211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08E2DB10-0F63-FDDC-18A8-66DD980CC319}"/>
            </a:ext>
          </a:extLst>
        </cdr:cNvPr>
        <cdr:cNvSpPr txBox="1"/>
      </cdr:nvSpPr>
      <cdr:spPr>
        <a:xfrm xmlns:a="http://schemas.openxmlformats.org/drawingml/2006/main">
          <a:off x="4111647" y="1298342"/>
          <a:ext cx="1513840" cy="568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</a:rPr>
            <a:t>Growing</a:t>
          </a:r>
        </a:p>
      </cdr:txBody>
    </cdr:sp>
  </cdr:relSizeAnchor>
  <cdr:relSizeAnchor xmlns:cdr="http://schemas.openxmlformats.org/drawingml/2006/chartDrawing">
    <cdr:from>
      <cdr:x>0.14315</cdr:x>
      <cdr:y>0.44927</cdr:y>
    </cdr:from>
    <cdr:to>
      <cdr:x>0.31421</cdr:x>
      <cdr:y>0.55351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341DB5B-DFD9-DF54-67AD-BD7F0F8FA65E}"/>
            </a:ext>
          </a:extLst>
        </cdr:cNvPr>
        <cdr:cNvSpPr txBox="1"/>
      </cdr:nvSpPr>
      <cdr:spPr>
        <a:xfrm xmlns:a="http://schemas.openxmlformats.org/drawingml/2006/main">
          <a:off x="1266847" y="2452235"/>
          <a:ext cx="1513840" cy="568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</a:rPr>
            <a:t>Shrinking</a:t>
          </a:r>
        </a:p>
      </cdr:txBody>
    </cdr:sp>
  </cdr:relSizeAnchor>
  <cdr:relSizeAnchor xmlns:cdr="http://schemas.openxmlformats.org/drawingml/2006/chartDrawing">
    <cdr:from>
      <cdr:x>0.30645</cdr:x>
      <cdr:y>0.78949</cdr:y>
    </cdr:from>
    <cdr:to>
      <cdr:x>0.47751</cdr:x>
      <cdr:y>0.87048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341DB5B-DFD9-DF54-67AD-BD7F0F8FA65E}"/>
            </a:ext>
          </a:extLst>
        </cdr:cNvPr>
        <cdr:cNvSpPr txBox="1"/>
      </cdr:nvSpPr>
      <cdr:spPr>
        <a:xfrm xmlns:a="http://schemas.openxmlformats.org/drawingml/2006/main">
          <a:off x="2712019" y="4309240"/>
          <a:ext cx="1513840" cy="442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</a:rPr>
            <a:t>Closed </a:t>
          </a:r>
          <a:r>
            <a:rPr lang="en-US" sz="2400" b="1" dirty="0">
              <a:solidFill>
                <a:schemeClr val="bg1"/>
              </a:solidFill>
              <a:latin typeface="Lato" panose="020F0502020204030203" pitchFamily="34" charset="0"/>
              <a:sym typeface="Wingdings" panose="05000000000000000000" pitchFamily="2" charset="2"/>
            </a:rPr>
            <a:t></a:t>
          </a:r>
          <a:endParaRPr lang="en-US" sz="2400" b="1" dirty="0">
            <a:solidFill>
              <a:schemeClr val="bg1"/>
            </a:solidFill>
            <a:latin typeface="Lato" panose="020F050202020403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A9545-509E-44C6-823D-6A0ADE8157C1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9E82A-CC07-4193-8106-8FFDE7D80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4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D64FA-0749-4AF1-9307-2B1A059AD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C85D5-04E2-46AC-9808-692FFFF6C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8FB6-2161-4559-96FA-29F80F597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9DB5F-1365-430E-8D3F-0AB5C3D1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DFB30-7208-4750-BBDD-90ADF5176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4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BDDB8-9A3A-4237-AE9B-0C3AFE70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D5B6F-5467-45BD-97A4-A7FE4230B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4B5C-4F20-40D9-9621-F3FC3100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A94D3-7416-4206-8C59-2D42E7D95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3306B-23CA-4380-8ED6-8ADD918E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8C2C70-9BBA-4F1B-B49E-328DA97C8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0512A-5730-4BCE-A500-52372AE59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9905E-B2A4-489A-B7F7-ECC9AFBB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A0FBC-D268-477E-A358-C4F2F1AB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ECEAB-97EC-4746-AA01-E005C198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5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C9D-46D9-468C-8B9B-E3F368CE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D2635-8403-46E0-B81C-8146EA687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A6728-13D2-4FB0-88D4-5EE26EE6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83D84-43FF-4657-8AC2-1C9EB2757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084B0-3208-493C-9BD5-36685F67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6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C59DE-4C1D-4983-A8B2-3045C7457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61866-669D-401F-88F4-B7A42341F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77EB0-B42F-4B2C-9D93-40D49F8FE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9708C-DBEA-453A-A5D1-3E407D0C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944CC-C943-4565-A835-E61625FAD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5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8090C-1E37-4244-A8EA-DFE852746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C6BF3-2E12-4DAE-9928-42ADDDC00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3513F-5CED-4B9A-9019-C7E025FCC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C92EA-C255-49E0-90FB-18EF19DB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C3100-B299-4420-B6B4-7800D49D2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77607-69A6-45A4-B4B6-DA4DB9EF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3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D60CA-EC2D-4057-8667-44425596B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45199-2215-4B00-BEF5-856E6B293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20419-68C5-4AFB-A8AE-0D6DE4A03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52C0EE-A74E-443C-9A2D-D7670C439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72DB50-4E2D-4EDF-92C8-EA4CE8067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D1F04-258A-49B1-ADC3-FBFC1A6D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0F2E4E-8DA3-40C0-8A17-3F19CD177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491EDB-F2B5-44E3-AD3A-93B13B60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2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F32B6-05D8-4C39-A998-108B83C84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663F93-0196-43E9-AB84-FEB2F53F8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F83B9-0443-48D1-B855-A478B23EB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34B84-A117-491D-B13B-52791619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6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3E4250-9149-42C6-8277-C22204FBD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BE39D8-1C80-43CA-8C84-D88E77A7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CF98A-C810-4124-BD94-49A698D6D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8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9132B-3111-4293-9318-C33630EC1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EB63-4B2F-4F71-B688-411528A72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F88F8-9E03-43AD-A93F-A8C3176EE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E2D9-3B1C-4607-8337-6A5EC9A06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18909-2A79-4DB8-B96E-F1A9B440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86F25-4C24-4787-AF22-98C1081C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8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243C-8C91-4514-A24E-24CFE1A7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5E9C6D-A99E-4590-89E3-EC7FED531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1A271-45B3-4417-B4A0-C21BEF1DF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BA6A6-2C0C-4DD1-A190-F6D788D5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53334-2EE4-4BFD-B6CF-A240D6863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F9737-8D50-4E08-B059-CA2F9496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F26ACC-6D87-445D-83BA-F009DD78E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E16A5-1F9E-4557-AADC-6F81AFE35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6260D-4A3E-44FF-B7BD-477920AD2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6952-DA36-41A4-805D-E3F40EE81F4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AA4F3-BDEA-4F79-A5B3-E3E3ADD0C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01FC-6587-4C8B-ACC9-A30F007AE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447F8-DD7A-429C-BEEE-1DCE3E64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7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27553ACF-3B92-4427-98B1-D569561CA7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" b="37932"/>
          <a:stretch/>
        </p:blipFill>
        <p:spPr>
          <a:xfrm>
            <a:off x="10521" y="1779588"/>
            <a:ext cx="12181479" cy="507841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4207631-72D9-4B96-956E-E377A6557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48" y="4937248"/>
            <a:ext cx="6305552" cy="1920752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Dec. 8, 2022</a:t>
            </a:r>
          </a:p>
          <a:p>
            <a:pPr algn="l">
              <a:spcBef>
                <a:spcPts val="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Bruce Karney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Branch 35, Los Altos</a:t>
            </a: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ABBF984-D86C-4EE9-873B-00A804FCC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25" y="374570"/>
            <a:ext cx="4663449" cy="429768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2A89FD2-6886-47A1-A1D3-654FBD10B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0578" y="1675050"/>
            <a:ext cx="6898001" cy="1667590"/>
          </a:xfrm>
        </p:spPr>
        <p:txBody>
          <a:bodyPr anchor="t" anchorCtr="0">
            <a:normAutofit/>
          </a:bodyPr>
          <a:lstStyle/>
          <a:p>
            <a:pPr algn="r"/>
            <a:r>
              <a:rPr lang="en-US" sz="4000" b="1" kern="0" dirty="0">
                <a:latin typeface="Lato" panose="020F0502020204030203" pitchFamily="34" charset="0"/>
              </a:rPr>
              <a:t>Branch Membership Decline and a Lifeboat Strategy</a:t>
            </a:r>
            <a:endParaRPr lang="en-US" sz="4000" b="1" i="1" kern="0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AA45ED4-FED6-8055-E9C7-33D7DCA96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493" y="4672259"/>
            <a:ext cx="3098046" cy="166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305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C000"/>
                </a:solidFill>
                <a:latin typeface="Lato" panose="020F0502020204030203" pitchFamily="34" charset="0"/>
              </a:rPr>
              <a:t>30% </a:t>
            </a:r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Branch Closure Rate from 2014-2022</a:t>
            </a:r>
            <a:endParaRPr lang="en-US" dirty="0">
              <a:solidFill>
                <a:srgbClr val="FFC000"/>
              </a:solidFill>
              <a:latin typeface="Lato" panose="020F0502020204030203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B59327C-F973-4F7A-8A9B-E321F3226202}"/>
              </a:ext>
            </a:extLst>
          </p:cNvPr>
          <p:cNvSpPr txBox="1">
            <a:spLocks/>
          </p:cNvSpPr>
          <p:nvPr/>
        </p:nvSpPr>
        <p:spPr>
          <a:xfrm>
            <a:off x="1007705" y="1475647"/>
            <a:ext cx="10435611" cy="5017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133 branches in Aug. 2014</a:t>
            </a:r>
          </a:p>
          <a:p>
            <a:pPr lvl="1"/>
            <a:r>
              <a:rPr lang="en-US" sz="33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have closed</a:t>
            </a:r>
            <a:endParaRPr lang="en-US" sz="33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3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new branch</a:t>
            </a:r>
          </a:p>
          <a:p>
            <a:pPr lvl="2"/>
            <a:r>
              <a:rPr lang="en-US" sz="29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Branch 55</a:t>
            </a:r>
            <a:r>
              <a:rPr lang="en-US" sz="29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Grass Valley chartered in 2016</a:t>
            </a:r>
          </a:p>
          <a:p>
            <a:pPr lvl="2"/>
            <a:r>
              <a:rPr lang="en-US" sz="29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members in Aug. 2022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94 branches in Aug. 2022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closure rate for next 8 years is </a:t>
            </a:r>
            <a:r>
              <a:rPr lang="en-US" sz="3700" dirty="0">
                <a:solidFill>
                  <a:srgbClr val="FFC000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37% 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most branches are smaller now</a:t>
            </a: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09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Signs of Hope?  5 Small Branches Grew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0DFB98-6DFD-215A-79E1-53204D845B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5032490"/>
              </p:ext>
            </p:extLst>
          </p:nvPr>
        </p:nvGraphicFramePr>
        <p:xfrm>
          <a:off x="1618593" y="1145628"/>
          <a:ext cx="8849709" cy="545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B4102AD0-F362-A17F-BB48-3572044F6383}"/>
              </a:ext>
            </a:extLst>
          </p:cNvPr>
          <p:cNvSpPr/>
          <p:nvPr/>
        </p:nvSpPr>
        <p:spPr>
          <a:xfrm rot="1719974">
            <a:off x="7270665" y="4277924"/>
            <a:ext cx="1241159" cy="343755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1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0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Small Branches That Added 20+ Members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B59327C-F973-4F7A-8A9B-E321F3226202}"/>
              </a:ext>
            </a:extLst>
          </p:cNvPr>
          <p:cNvSpPr txBox="1">
            <a:spLocks/>
          </p:cNvSpPr>
          <p:nvPr/>
        </p:nvSpPr>
        <p:spPr>
          <a:xfrm>
            <a:off x="1007705" y="1475647"/>
            <a:ext cx="10435611" cy="50172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3700" dirty="0">
                <a:solidFill>
                  <a:srgbClr val="FFC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Br. 65 Napa</a:t>
            </a:r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3700" dirty="0">
                <a:solidFill>
                  <a:srgbClr val="FFC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 	</a:t>
            </a:r>
            <a:r>
              <a:rPr lang="en-US" sz="3700" dirty="0">
                <a:solidFill>
                  <a:srgbClr val="FFC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	92*</a:t>
            </a:r>
            <a:endParaRPr lang="en-US" sz="3700" dirty="0">
              <a:solidFill>
                <a:srgbClr val="FFC000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Br. 104 Aptos		61 	</a:t>
            </a:r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	96**</a:t>
            </a: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3700" dirty="0">
                <a:solidFill>
                  <a:srgbClr val="FFC000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Br. 152 Arnold	           79 	</a:t>
            </a:r>
            <a:r>
              <a:rPr lang="en-US" sz="3700" dirty="0">
                <a:solidFill>
                  <a:srgbClr val="FFC000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	108***</a:t>
            </a:r>
          </a:p>
          <a:p>
            <a:pPr marL="914400" lvl="2" indent="0">
              <a:buNone/>
            </a:pP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Br. 32 San Jose	97 	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	119****</a:t>
            </a:r>
          </a:p>
          <a:p>
            <a:pPr marL="914400" lvl="2" indent="0">
              <a:buNone/>
            </a:pP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Br. 88 Vallejo		100 	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	130*****</a:t>
            </a:r>
          </a:p>
          <a:p>
            <a:pPr marL="914400" lvl="2" indent="0">
              <a:buNone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32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Napa Branch 105 closed, </a:t>
            </a:r>
            <a:r>
              <a:rPr lang="en-US" sz="3200" dirty="0">
                <a:solidFill>
                  <a:srgbClr val="FFC000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branch leadership 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 Added 39 members in one quarter in 2015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rgbClr val="FFC000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 Strong branch leadership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 San Jose Branch 21, 38, 39, 74, 114 &amp; 141 closed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 Vallejo Branch 123 closed</a:t>
            </a:r>
            <a:endParaRPr lang="en-US" sz="32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DA5E5F-A2CE-FB26-D23C-C22DCEB29AE9}"/>
              </a:ext>
            </a:extLst>
          </p:cNvPr>
          <p:cNvSpPr txBox="1"/>
          <p:nvPr/>
        </p:nvSpPr>
        <p:spPr>
          <a:xfrm>
            <a:off x="5547360" y="1334311"/>
            <a:ext cx="2912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Lato Black" panose="020F0A02020204030203" pitchFamily="34" charset="0"/>
              </a:rPr>
              <a:t>2014                     2022</a:t>
            </a:r>
          </a:p>
        </p:txBody>
      </p:sp>
    </p:spTree>
    <p:extLst>
      <p:ext uri="{BB962C8B-B14F-4D97-AF65-F5344CB8AC3E}">
        <p14:creationId xmlns:p14="http://schemas.microsoft.com/office/powerpoint/2010/main" val="56985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EC88306-CD31-4C23-A310-F810501235A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8729DB7-10BC-4D60-A1F3-A16890B7F253}"/>
                </a:ext>
              </a:extLst>
            </p:cNvPr>
            <p:cNvSpPr txBox="1"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1" name="Picture 10" descr="Shape, arrow&#10;&#10;Description automatically generated">
              <a:extLst>
                <a:ext uri="{FF2B5EF4-FFF2-40B4-BE49-F238E27FC236}">
                  <a16:creationId xmlns:a16="http://schemas.microsoft.com/office/drawing/2014/main" id="{1E522D4D-3498-4AD6-AC17-6650F0416ECD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0" y="3267075"/>
              <a:ext cx="12192000" cy="3590925"/>
            </a:xfrm>
            <a:prstGeom prst="rect">
              <a:avLst/>
            </a:prstGeom>
          </p:spPr>
        </p:pic>
        <p:pic>
          <p:nvPicPr>
            <p:cNvPr id="8" name="Picture 7" descr="Logo, company name&#10;&#10;Description automatically generated">
              <a:extLst>
                <a:ext uri="{FF2B5EF4-FFF2-40B4-BE49-F238E27FC236}">
                  <a16:creationId xmlns:a16="http://schemas.microsoft.com/office/drawing/2014/main" id="{B7C7C0DF-6E3D-42C5-B321-5C0EB0CC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619" y="5397698"/>
              <a:ext cx="1152281" cy="106190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Point of No Return</a:t>
            </a:r>
            <a:b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</a:br>
            <a:endParaRPr lang="en-US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4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Is There a Point of No Return?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B59327C-F973-4F7A-8A9B-E321F3226202}"/>
              </a:ext>
            </a:extLst>
          </p:cNvPr>
          <p:cNvSpPr txBox="1">
            <a:spLocks/>
          </p:cNvSpPr>
          <p:nvPr/>
        </p:nvSpPr>
        <p:spPr>
          <a:xfrm>
            <a:off x="1007705" y="1475647"/>
            <a:ext cx="10435611" cy="5017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Groups 5, 6, and 7 are “small branches”</a:t>
            </a:r>
          </a:p>
          <a:p>
            <a:r>
              <a:rPr lang="en-US" sz="36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branches (90 members or smaller) are in serious danger of closing</a:t>
            </a:r>
            <a:r>
              <a:rPr lang="en-US" sz="3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next 8 years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Probability of a small branch closing = 5</a:t>
            </a:r>
            <a:r>
              <a:rPr lang="en-US" sz="32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0%</a:t>
            </a:r>
            <a:endParaRPr lang="en-US" sz="32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two branches with 75 members merged, they would become a Group 2 branch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Probability of a Group 2 branch closing =15%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Probability of both small branches closing = 28%</a:t>
            </a:r>
          </a:p>
          <a:p>
            <a:pPr marL="742950" indent="-742950">
              <a:buFont typeface="+mj-lt"/>
              <a:buAutoNum type="arabicPeriod"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893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EC88306-CD31-4C23-A310-F810501235A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8729DB7-10BC-4D60-A1F3-A16890B7F253}"/>
                </a:ext>
              </a:extLst>
            </p:cNvPr>
            <p:cNvSpPr txBox="1"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1" name="Picture 10" descr="Shape, arrow&#10;&#10;Description automatically generated">
              <a:extLst>
                <a:ext uri="{FF2B5EF4-FFF2-40B4-BE49-F238E27FC236}">
                  <a16:creationId xmlns:a16="http://schemas.microsoft.com/office/drawing/2014/main" id="{1E522D4D-3498-4AD6-AC17-6650F0416ECD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0" y="3267075"/>
              <a:ext cx="12192000" cy="3590925"/>
            </a:xfrm>
            <a:prstGeom prst="rect">
              <a:avLst/>
            </a:prstGeom>
          </p:spPr>
        </p:pic>
        <p:pic>
          <p:nvPicPr>
            <p:cNvPr id="8" name="Picture 7" descr="Logo, company name&#10;&#10;Description automatically generated">
              <a:extLst>
                <a:ext uri="{FF2B5EF4-FFF2-40B4-BE49-F238E27FC236}">
                  <a16:creationId xmlns:a16="http://schemas.microsoft.com/office/drawing/2014/main" id="{B7C7C0DF-6E3D-42C5-B321-5C0EB0CC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619" y="5397698"/>
              <a:ext cx="1152281" cy="106190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Lifeboat Strategy</a:t>
            </a:r>
            <a:b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</a:br>
            <a:endParaRPr lang="en-US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38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-12023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What’s a Lifeboat Strategy?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B59327C-F973-4F7A-8A9B-E321F3226202}"/>
              </a:ext>
            </a:extLst>
          </p:cNvPr>
          <p:cNvSpPr txBox="1">
            <a:spLocks/>
          </p:cNvSpPr>
          <p:nvPr/>
        </p:nvSpPr>
        <p:spPr>
          <a:xfrm>
            <a:off x="1007705" y="1475647"/>
            <a:ext cx="10435611" cy="5017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Lifeboats don’t save ships, only passengers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Captain must decide to launch the lifeboats</a:t>
            </a:r>
          </a:p>
          <a:p>
            <a:pPr lvl="1"/>
            <a:r>
              <a:rPr lang="en-US" sz="33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hard for a Captain to say “we’re going to sink”</a:t>
            </a:r>
            <a:r>
              <a:rPr lang="en-US" sz="33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33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Yet, to save the passengers t</a:t>
            </a:r>
            <a:r>
              <a:rPr lang="en-US" sz="33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Captain must launch the lifeboats well before the ship actually sinks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SIR lifeboat strategy would trigger member rescuing actions based on branch size, rate of membership decline and “leadership fatigue”</a:t>
            </a: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55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-381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Using Facebook</a:t>
            </a:r>
            <a:endParaRPr lang="en-US" sz="40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61C2E7-343E-4BEE-8FDF-0F1C076F3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0D905A53-4CEE-41C1-9BEE-DD236A5CBA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" b="37932"/>
          <a:stretch/>
        </p:blipFill>
        <p:spPr>
          <a:xfrm>
            <a:off x="10521" y="1807302"/>
            <a:ext cx="12181479" cy="5078412"/>
          </a:xfrm>
          <a:prstGeom prst="rect">
            <a:avLst/>
          </a:prstGeom>
        </p:spPr>
      </p:pic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EE3B312F-23C5-415D-9F27-C9934A673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4" y="1360262"/>
            <a:ext cx="4663449" cy="4297689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2EE6D472-E5F3-C009-5DF3-CA60D8955195}"/>
              </a:ext>
            </a:extLst>
          </p:cNvPr>
          <p:cNvSpPr/>
          <p:nvPr/>
        </p:nvSpPr>
        <p:spPr>
          <a:xfrm>
            <a:off x="7499014" y="78105"/>
            <a:ext cx="3641097" cy="1747520"/>
          </a:xfrm>
          <a:prstGeom prst="wedgeEllipseCallout">
            <a:avLst>
              <a:gd name="adj1" fmla="val -38971"/>
              <a:gd name="adj2" fmla="val 65988"/>
            </a:avLst>
          </a:prstGeom>
          <a:noFill/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Lato Black" panose="020F0A02020204030203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5170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EC88306-CD31-4C23-A310-F810501235A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8729DB7-10BC-4D60-A1F3-A16890B7F253}"/>
                </a:ext>
              </a:extLst>
            </p:cNvPr>
            <p:cNvSpPr txBox="1"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1" name="Picture 10" descr="Shape, arrow&#10;&#10;Description automatically generated">
              <a:extLst>
                <a:ext uri="{FF2B5EF4-FFF2-40B4-BE49-F238E27FC236}">
                  <a16:creationId xmlns:a16="http://schemas.microsoft.com/office/drawing/2014/main" id="{1E522D4D-3498-4AD6-AC17-6650F0416ECD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0" y="3267075"/>
              <a:ext cx="12192000" cy="3590925"/>
            </a:xfrm>
            <a:prstGeom prst="rect">
              <a:avLst/>
            </a:prstGeom>
          </p:spPr>
        </p:pic>
        <p:pic>
          <p:nvPicPr>
            <p:cNvPr id="8" name="Picture 7" descr="Logo, company name&#10;&#10;Description automatically generated">
              <a:extLst>
                <a:ext uri="{FF2B5EF4-FFF2-40B4-BE49-F238E27FC236}">
                  <a16:creationId xmlns:a16="http://schemas.microsoft.com/office/drawing/2014/main" id="{B7C7C0DF-6E3D-42C5-B321-5C0EB0CC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619" y="5397698"/>
              <a:ext cx="1152281" cy="106190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777"/>
            <a:ext cx="10515600" cy="4264186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Membership </a:t>
            </a:r>
            <a:r>
              <a:rPr lang="en-US" sz="4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analysis 2</a:t>
            </a:r>
            <a:r>
              <a:rPr lang="en-US" sz="4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014 - 2022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 “point of no return” for shrinking branches?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a “lifeboat strategy</a:t>
            </a:r>
            <a:r>
              <a:rPr lang="en-US" sz="4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”?</a:t>
            </a:r>
            <a:endParaRPr lang="en-US" sz="40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1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EC88306-CD31-4C23-A310-F810501235A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8729DB7-10BC-4D60-A1F3-A16890B7F253}"/>
                </a:ext>
              </a:extLst>
            </p:cNvPr>
            <p:cNvSpPr txBox="1"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1" name="Picture 10" descr="Shape, arrow&#10;&#10;Description automatically generated">
              <a:extLst>
                <a:ext uri="{FF2B5EF4-FFF2-40B4-BE49-F238E27FC236}">
                  <a16:creationId xmlns:a16="http://schemas.microsoft.com/office/drawing/2014/main" id="{1E522D4D-3498-4AD6-AC17-6650F0416ECD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0" y="3267075"/>
              <a:ext cx="12192000" cy="3590925"/>
            </a:xfrm>
            <a:prstGeom prst="rect">
              <a:avLst/>
            </a:prstGeom>
          </p:spPr>
        </p:pic>
        <p:pic>
          <p:nvPicPr>
            <p:cNvPr id="8" name="Picture 7" descr="Logo, company name&#10;&#10;Description automatically generated">
              <a:extLst>
                <a:ext uri="{FF2B5EF4-FFF2-40B4-BE49-F238E27FC236}">
                  <a16:creationId xmlns:a16="http://schemas.microsoft.com/office/drawing/2014/main" id="{B7C7C0DF-6E3D-42C5-B321-5C0EB0CC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619" y="5397698"/>
              <a:ext cx="1152281" cy="106190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Membership analysis</a:t>
            </a:r>
            <a:b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2014 - 2022</a:t>
            </a:r>
            <a:b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</a:br>
            <a:endParaRPr lang="en-US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1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Branch membership change 2014-2022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0DFB98-6DFD-215A-79E1-53204D845B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0609257"/>
              </p:ext>
            </p:extLst>
          </p:nvPr>
        </p:nvGraphicFramePr>
        <p:xfrm>
          <a:off x="1618593" y="1145628"/>
          <a:ext cx="8849709" cy="545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4961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Grouping Branches Based on Membership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B59327C-F973-4F7A-8A9B-E321F3226202}"/>
              </a:ext>
            </a:extLst>
          </p:cNvPr>
          <p:cNvSpPr txBox="1">
            <a:spLocks/>
          </p:cNvSpPr>
          <p:nvPr/>
        </p:nvSpPr>
        <p:spPr>
          <a:xfrm>
            <a:off x="1007705" y="1475647"/>
            <a:ext cx="10435611" cy="5017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1: The 20 largest branches as of Aug. 2014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2: 21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40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oup 3: 41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60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4: 61</a:t>
            </a:r>
            <a:r>
              <a:rPr lang="en-US" sz="3700" baseline="30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80</a:t>
            </a:r>
            <a:r>
              <a:rPr lang="en-US" sz="3700" baseline="30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5: 81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100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6:101</a:t>
            </a:r>
            <a:r>
              <a:rPr lang="en-US" sz="3700" baseline="30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120</a:t>
            </a:r>
            <a:r>
              <a:rPr lang="en-US" sz="3700" baseline="30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7: 121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133</a:t>
            </a:r>
            <a:r>
              <a:rPr lang="en-US" sz="3700" baseline="300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5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Average Membership &amp; [Range]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B59327C-F973-4F7A-8A9B-E321F3226202}"/>
              </a:ext>
            </a:extLst>
          </p:cNvPr>
          <p:cNvSpPr txBox="1">
            <a:spLocks/>
          </p:cNvSpPr>
          <p:nvPr/>
        </p:nvSpPr>
        <p:spPr>
          <a:xfrm>
            <a:off x="1007705" y="1475647"/>
            <a:ext cx="10435611" cy="5017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1:	239 		[192 – 375]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2: 	163 		[143 – 192]</a:t>
            </a:r>
          </a:p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</a:t>
            </a:r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oup 3: 	126 		[114 – 141]</a:t>
            </a:r>
          </a:p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4: 	103 		[92 – 112]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5: 	84 		[78 – 91]</a:t>
            </a:r>
          </a:p>
          <a:p>
            <a:r>
              <a:rPr lang="en-US" sz="37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6: 	65 		[55 – 76]</a:t>
            </a:r>
          </a:p>
          <a:p>
            <a:r>
              <a:rPr lang="en-US" sz="37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7: 	50 		[40 – 55]</a:t>
            </a: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7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70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Membership Change 2014-2022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20782D9-506A-AF0A-7036-97956A4857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5615793"/>
              </p:ext>
            </p:extLst>
          </p:nvPr>
        </p:nvGraphicFramePr>
        <p:xfrm>
          <a:off x="1760900" y="1289249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48EB24-F31C-0FC3-1E7C-C0B0FC0F7B30}"/>
              </a:ext>
            </a:extLst>
          </p:cNvPr>
          <p:cNvSpPr txBox="1"/>
          <p:nvPr/>
        </p:nvSpPr>
        <p:spPr>
          <a:xfrm>
            <a:off x="7376160" y="3288653"/>
            <a:ext cx="2463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Lato Black" panose="020F0A02020204030203" pitchFamily="34" charset="0"/>
              </a:rPr>
              <a:t>|----COVID Era----|</a:t>
            </a:r>
          </a:p>
        </p:txBody>
      </p:sp>
    </p:spTree>
    <p:extLst>
      <p:ext uri="{BB962C8B-B14F-4D97-AF65-F5344CB8AC3E}">
        <p14:creationId xmlns:p14="http://schemas.microsoft.com/office/powerpoint/2010/main" val="104132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% of Branches Closed 2014-2022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7DF1A6C-081A-E849-3F86-A1BF58FA9C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1239976"/>
              </p:ext>
            </p:extLst>
          </p:nvPr>
        </p:nvGraphicFramePr>
        <p:xfrm>
          <a:off x="2032000" y="1408881"/>
          <a:ext cx="8169519" cy="519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36571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E081-1883-4C7D-A9AF-97584D8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Why Do We Need A Public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5D74F-CA9C-4C96-8D6B-047B7BCC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/>
          <a:lstStyle/>
          <a:p>
            <a:endParaRPr lang="en-US" sz="4000" dirty="0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9EB8F8-2EF8-451C-B5A8-801F5B78C572}"/>
              </a:ext>
            </a:extLst>
          </p:cNvPr>
          <p:cNvGrpSpPr/>
          <p:nvPr/>
        </p:nvGrpSpPr>
        <p:grpSpPr>
          <a:xfrm>
            <a:off x="12022" y="0"/>
            <a:ext cx="12204023" cy="6858000"/>
            <a:chOff x="12022" y="0"/>
            <a:chExt cx="12204023" cy="685800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89FCB7-FC9C-4B84-959B-F5852B560E0C}"/>
                </a:ext>
              </a:extLst>
            </p:cNvPr>
            <p:cNvSpPr txBox="1"/>
            <p:nvPr/>
          </p:nvSpPr>
          <p:spPr>
            <a:xfrm>
              <a:off x="12022" y="0"/>
              <a:ext cx="12192000" cy="6858000"/>
            </a:xfrm>
            <a:prstGeom prst="rect">
              <a:avLst/>
            </a:prstGeom>
            <a:solidFill>
              <a:srgbClr val="BF1E2E">
                <a:alpha val="93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3" name="Picture 12" descr="Shape, arrow&#10;&#10;Description automatically generated">
              <a:extLst>
                <a:ext uri="{FF2B5EF4-FFF2-40B4-BE49-F238E27FC236}">
                  <a16:creationId xmlns:a16="http://schemas.microsoft.com/office/drawing/2014/main" id="{A562AFDD-0742-46A8-9A39-FFA53B41425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 flipH="1">
              <a:off x="24045" y="3258278"/>
              <a:ext cx="12192000" cy="3590925"/>
            </a:xfrm>
            <a:prstGeom prst="rect">
              <a:avLst/>
            </a:prstGeom>
          </p:spPr>
        </p:pic>
        <p:pic>
          <p:nvPicPr>
            <p:cNvPr id="14" name="Picture 13" descr="Logo, company name&#10;&#10;Description automatically generated">
              <a:extLst>
                <a:ext uri="{FF2B5EF4-FFF2-40B4-BE49-F238E27FC236}">
                  <a16:creationId xmlns:a16="http://schemas.microsoft.com/office/drawing/2014/main" id="{1E0AF286-65B0-4408-9F84-7F5D3EB51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11599" y="5541949"/>
              <a:ext cx="1152281" cy="1061906"/>
            </a:xfrm>
            <a:prstGeom prst="rect">
              <a:avLst/>
            </a:prstGeom>
          </p:spPr>
        </p:pic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0F92F16-3418-429F-82AB-6EF6CA46076B}"/>
              </a:ext>
            </a:extLst>
          </p:cNvPr>
          <p:cNvSpPr txBox="1">
            <a:spLocks/>
          </p:cNvSpPr>
          <p:nvPr/>
        </p:nvSpPr>
        <p:spPr>
          <a:xfrm>
            <a:off x="0" y="150084"/>
            <a:ext cx="122160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</a:rPr>
              <a:t>Annual Rate of Membership Decline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7DF1A6C-081A-E849-3F86-A1BF58FA9C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49308"/>
              </p:ext>
            </p:extLst>
          </p:nvPr>
        </p:nvGraphicFramePr>
        <p:xfrm>
          <a:off x="2032000" y="1408881"/>
          <a:ext cx="8169519" cy="519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053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15502</TotalTime>
  <Words>661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Lato</vt:lpstr>
      <vt:lpstr>Lato Black</vt:lpstr>
      <vt:lpstr>Office Theme</vt:lpstr>
      <vt:lpstr>Branch Membership Decline and a Lifeboat Strategy</vt:lpstr>
      <vt:lpstr>Agenda</vt:lpstr>
      <vt:lpstr>Membership analysis 2014 - 2022 </vt:lpstr>
      <vt:lpstr>Why Do We Need A Public Image</vt:lpstr>
      <vt:lpstr>Why Do We Need A Public Image</vt:lpstr>
      <vt:lpstr>Why Do We Need A Public Image</vt:lpstr>
      <vt:lpstr>Why Do We Need A Public Image</vt:lpstr>
      <vt:lpstr>Why Do We Need A Public Image</vt:lpstr>
      <vt:lpstr>Why Do We Need A Public Image</vt:lpstr>
      <vt:lpstr>Why Do We Need A Public Image</vt:lpstr>
      <vt:lpstr>Why Do We Need A Public Image</vt:lpstr>
      <vt:lpstr>Why Do We Need A Public Image</vt:lpstr>
      <vt:lpstr>Point of No Return </vt:lpstr>
      <vt:lpstr>Why Do We Need A Public Image</vt:lpstr>
      <vt:lpstr>Lifeboat Strategy </vt:lpstr>
      <vt:lpstr>Why Do We Need A Public Image</vt:lpstr>
      <vt:lpstr>Using Facebook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Governors’  Training 1: Relationship Building, Marketing and  Public Image</dc:title>
  <dc:creator>mary odbert</dc:creator>
  <cp:lastModifiedBy>Derek Southern</cp:lastModifiedBy>
  <cp:revision>28</cp:revision>
  <cp:lastPrinted>2022-12-02T11:51:56Z</cp:lastPrinted>
  <dcterms:created xsi:type="dcterms:W3CDTF">2021-09-07T20:33:55Z</dcterms:created>
  <dcterms:modified xsi:type="dcterms:W3CDTF">2022-12-08T05:15:55Z</dcterms:modified>
</cp:coreProperties>
</file>