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1" r:id="rId2"/>
    <p:sldId id="256" r:id="rId3"/>
    <p:sldId id="259" r:id="rId4"/>
    <p:sldId id="257" r:id="rId5"/>
    <p:sldId id="258" r:id="rId6"/>
    <p:sldId id="262" r:id="rId7"/>
    <p:sldId id="263" r:id="rId8"/>
    <p:sldId id="265"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8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45"/>
    <p:restoredTop sz="94708"/>
  </p:normalViewPr>
  <p:slideViewPr>
    <p:cSldViewPr snapToGrid="0" snapToObjects="1">
      <p:cViewPr varScale="1">
        <p:scale>
          <a:sx n="80" d="100"/>
          <a:sy n="80" d="100"/>
        </p:scale>
        <p:origin x="22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A529E-7C7F-E44B-B345-C0472413AB58}" type="datetimeFigureOut">
              <a:rPr lang="en-US" smtClean="0"/>
              <a:t>12/5/22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54A52-2FBD-D446-A8D9-DA3E4B104871}" type="slidenum">
              <a:rPr lang="en-US" smtClean="0"/>
              <a:t>‹#›</a:t>
            </a:fld>
            <a:endParaRPr lang="en-US"/>
          </a:p>
        </p:txBody>
      </p:sp>
    </p:spTree>
    <p:extLst>
      <p:ext uri="{BB962C8B-B14F-4D97-AF65-F5344CB8AC3E}">
        <p14:creationId xmlns:p14="http://schemas.microsoft.com/office/powerpoint/2010/main" val="238665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4A52-2FBD-D446-A8D9-DA3E4B104871}" type="slidenum">
              <a:rPr lang="en-US" smtClean="0"/>
              <a:t>2</a:t>
            </a:fld>
            <a:endParaRPr lang="en-US"/>
          </a:p>
        </p:txBody>
      </p:sp>
    </p:spTree>
    <p:extLst>
      <p:ext uri="{BB962C8B-B14F-4D97-AF65-F5344CB8AC3E}">
        <p14:creationId xmlns:p14="http://schemas.microsoft.com/office/powerpoint/2010/main" val="166403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E6F7-F4D9-168C-B424-2B4B3012C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138EE-AF51-E8BF-1C3A-9DE6E181E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3C1876-617A-E659-B83A-29E573847847}"/>
              </a:ext>
            </a:extLst>
          </p:cNvPr>
          <p:cNvSpPr>
            <a:spLocks noGrp="1"/>
          </p:cNvSpPr>
          <p:nvPr>
            <p:ph type="dt" sz="half" idx="10"/>
          </p:nvPr>
        </p:nvSpPr>
        <p:spPr/>
        <p:txBody>
          <a:bodyPr/>
          <a:lstStyle/>
          <a:p>
            <a:fld id="{8C889BCD-E389-1449-9E26-ACCAEAF1F24E}" type="datetimeFigureOut">
              <a:rPr lang="en-US" smtClean="0"/>
              <a:t>12/5/22</a:t>
            </a:fld>
            <a:endParaRPr lang="en-US"/>
          </a:p>
        </p:txBody>
      </p:sp>
      <p:sp>
        <p:nvSpPr>
          <p:cNvPr id="5" name="Footer Placeholder 4">
            <a:extLst>
              <a:ext uri="{FF2B5EF4-FFF2-40B4-BE49-F238E27FC236}">
                <a16:creationId xmlns:a16="http://schemas.microsoft.com/office/drawing/2014/main" id="{B30489AA-6CF0-BA8B-99CC-47FAE03F2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EC11E-0C33-D729-A8A5-AD2782C78819}"/>
              </a:ext>
            </a:extLst>
          </p:cNvPr>
          <p:cNvSpPr>
            <a:spLocks noGrp="1"/>
          </p:cNvSpPr>
          <p:nvPr>
            <p:ph type="sldNum" sz="quarter" idx="12"/>
          </p:nvPr>
        </p:nvSpPr>
        <p:spPr/>
        <p:txBody>
          <a:bodyPr/>
          <a:lstStyle/>
          <a:p>
            <a:fld id="{583E8E01-3341-F942-9D3C-58E165A27374}" type="slidenum">
              <a:rPr lang="en-US" smtClean="0"/>
              <a:t>‹#›</a:t>
            </a:fld>
            <a:endParaRPr lang="en-US"/>
          </a:p>
        </p:txBody>
      </p:sp>
    </p:spTree>
    <p:extLst>
      <p:ext uri="{BB962C8B-B14F-4D97-AF65-F5344CB8AC3E}">
        <p14:creationId xmlns:p14="http://schemas.microsoft.com/office/powerpoint/2010/main" val="371469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CED0-F34C-E3FC-7B78-20A3F23A0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9AE6F6-69DD-8ACA-6421-DD8211E862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41E33-5533-E95D-7E5F-8191FCC61957}"/>
              </a:ext>
            </a:extLst>
          </p:cNvPr>
          <p:cNvSpPr>
            <a:spLocks noGrp="1"/>
          </p:cNvSpPr>
          <p:nvPr>
            <p:ph type="dt" sz="half" idx="10"/>
          </p:nvPr>
        </p:nvSpPr>
        <p:spPr/>
        <p:txBody>
          <a:bodyPr/>
          <a:lstStyle/>
          <a:p>
            <a:fld id="{8C889BCD-E389-1449-9E26-ACCAEAF1F24E}" type="datetimeFigureOut">
              <a:rPr lang="en-US" smtClean="0"/>
              <a:t>12/5/22</a:t>
            </a:fld>
            <a:endParaRPr lang="en-US"/>
          </a:p>
        </p:txBody>
      </p:sp>
      <p:sp>
        <p:nvSpPr>
          <p:cNvPr id="5" name="Footer Placeholder 4">
            <a:extLst>
              <a:ext uri="{FF2B5EF4-FFF2-40B4-BE49-F238E27FC236}">
                <a16:creationId xmlns:a16="http://schemas.microsoft.com/office/drawing/2014/main" id="{7A621095-93EB-A9B2-D94F-F441A352E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9BD29-D028-1B0A-6241-F9E25B8831CA}"/>
              </a:ext>
            </a:extLst>
          </p:cNvPr>
          <p:cNvSpPr>
            <a:spLocks noGrp="1"/>
          </p:cNvSpPr>
          <p:nvPr>
            <p:ph type="sldNum" sz="quarter" idx="12"/>
          </p:nvPr>
        </p:nvSpPr>
        <p:spPr/>
        <p:txBody>
          <a:bodyPr/>
          <a:lstStyle/>
          <a:p>
            <a:fld id="{583E8E01-3341-F942-9D3C-58E165A27374}" type="slidenum">
              <a:rPr lang="en-US" smtClean="0"/>
              <a:t>‹#›</a:t>
            </a:fld>
            <a:endParaRPr lang="en-US"/>
          </a:p>
        </p:txBody>
      </p:sp>
    </p:spTree>
    <p:extLst>
      <p:ext uri="{BB962C8B-B14F-4D97-AF65-F5344CB8AC3E}">
        <p14:creationId xmlns:p14="http://schemas.microsoft.com/office/powerpoint/2010/main" val="225844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3569DF-29D2-24C5-F980-329D314E26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01CBA9-0CEB-505D-90BC-C2A0479B44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FBDCF-1883-4169-D47C-AE8CFF516DB6}"/>
              </a:ext>
            </a:extLst>
          </p:cNvPr>
          <p:cNvSpPr>
            <a:spLocks noGrp="1"/>
          </p:cNvSpPr>
          <p:nvPr>
            <p:ph type="dt" sz="half" idx="10"/>
          </p:nvPr>
        </p:nvSpPr>
        <p:spPr/>
        <p:txBody>
          <a:bodyPr/>
          <a:lstStyle/>
          <a:p>
            <a:fld id="{8C889BCD-E389-1449-9E26-ACCAEAF1F24E}" type="datetimeFigureOut">
              <a:rPr lang="en-US" smtClean="0"/>
              <a:t>12/5/22</a:t>
            </a:fld>
            <a:endParaRPr lang="en-US"/>
          </a:p>
        </p:txBody>
      </p:sp>
      <p:sp>
        <p:nvSpPr>
          <p:cNvPr id="5" name="Footer Placeholder 4">
            <a:extLst>
              <a:ext uri="{FF2B5EF4-FFF2-40B4-BE49-F238E27FC236}">
                <a16:creationId xmlns:a16="http://schemas.microsoft.com/office/drawing/2014/main" id="{B2394C97-C647-4172-8DFF-B247C3FE8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DC98B-CD35-4C7F-7862-D4D1DCB9A6AF}"/>
              </a:ext>
            </a:extLst>
          </p:cNvPr>
          <p:cNvSpPr>
            <a:spLocks noGrp="1"/>
          </p:cNvSpPr>
          <p:nvPr>
            <p:ph type="sldNum" sz="quarter" idx="12"/>
          </p:nvPr>
        </p:nvSpPr>
        <p:spPr/>
        <p:txBody>
          <a:bodyPr/>
          <a:lstStyle/>
          <a:p>
            <a:fld id="{583E8E01-3341-F942-9D3C-58E165A27374}" type="slidenum">
              <a:rPr lang="en-US" smtClean="0"/>
              <a:t>‹#›</a:t>
            </a:fld>
            <a:endParaRPr lang="en-US"/>
          </a:p>
        </p:txBody>
      </p:sp>
    </p:spTree>
    <p:extLst>
      <p:ext uri="{BB962C8B-B14F-4D97-AF65-F5344CB8AC3E}">
        <p14:creationId xmlns:p14="http://schemas.microsoft.com/office/powerpoint/2010/main" val="113879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4630-5AC4-7AE8-AF85-81DFAAC02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A118E6-E0D2-FF94-B985-271513BE6D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5B723-3D03-C431-3486-E7687F713A81}"/>
              </a:ext>
            </a:extLst>
          </p:cNvPr>
          <p:cNvSpPr>
            <a:spLocks noGrp="1"/>
          </p:cNvSpPr>
          <p:nvPr>
            <p:ph type="dt" sz="half" idx="10"/>
          </p:nvPr>
        </p:nvSpPr>
        <p:spPr/>
        <p:txBody>
          <a:bodyPr/>
          <a:lstStyle/>
          <a:p>
            <a:fld id="{8C889BCD-E389-1449-9E26-ACCAEAF1F24E}" type="datetimeFigureOut">
              <a:rPr lang="en-US" smtClean="0"/>
              <a:t>12/5/22</a:t>
            </a:fld>
            <a:endParaRPr lang="en-US"/>
          </a:p>
        </p:txBody>
      </p:sp>
      <p:sp>
        <p:nvSpPr>
          <p:cNvPr id="5" name="Footer Placeholder 4">
            <a:extLst>
              <a:ext uri="{FF2B5EF4-FFF2-40B4-BE49-F238E27FC236}">
                <a16:creationId xmlns:a16="http://schemas.microsoft.com/office/drawing/2014/main" id="{797FDB3A-C68B-973D-FED0-8A146E221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5C946-92A8-11C5-4A9F-E4BBC6979F89}"/>
              </a:ext>
            </a:extLst>
          </p:cNvPr>
          <p:cNvSpPr>
            <a:spLocks noGrp="1"/>
          </p:cNvSpPr>
          <p:nvPr>
            <p:ph type="sldNum" sz="quarter" idx="12"/>
          </p:nvPr>
        </p:nvSpPr>
        <p:spPr/>
        <p:txBody>
          <a:bodyPr/>
          <a:lstStyle/>
          <a:p>
            <a:fld id="{583E8E01-3341-F942-9D3C-58E165A27374}" type="slidenum">
              <a:rPr lang="en-US" smtClean="0"/>
              <a:t>‹#›</a:t>
            </a:fld>
            <a:endParaRPr lang="en-US"/>
          </a:p>
        </p:txBody>
      </p:sp>
    </p:spTree>
    <p:extLst>
      <p:ext uri="{BB962C8B-B14F-4D97-AF65-F5344CB8AC3E}">
        <p14:creationId xmlns:p14="http://schemas.microsoft.com/office/powerpoint/2010/main" val="63352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3D6FA-9E7C-80D3-E24A-A1561AAF8B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7095CE-5DA9-2866-0FE7-9FE3B650B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83C4BB-21DA-19E4-38AE-AC26C441E885}"/>
              </a:ext>
            </a:extLst>
          </p:cNvPr>
          <p:cNvSpPr>
            <a:spLocks noGrp="1"/>
          </p:cNvSpPr>
          <p:nvPr>
            <p:ph type="dt" sz="half" idx="10"/>
          </p:nvPr>
        </p:nvSpPr>
        <p:spPr/>
        <p:txBody>
          <a:bodyPr/>
          <a:lstStyle/>
          <a:p>
            <a:fld id="{8C889BCD-E389-1449-9E26-ACCAEAF1F24E}" type="datetimeFigureOut">
              <a:rPr lang="en-US" smtClean="0"/>
              <a:t>12/5/22</a:t>
            </a:fld>
            <a:endParaRPr lang="en-US"/>
          </a:p>
        </p:txBody>
      </p:sp>
      <p:sp>
        <p:nvSpPr>
          <p:cNvPr id="5" name="Footer Placeholder 4">
            <a:extLst>
              <a:ext uri="{FF2B5EF4-FFF2-40B4-BE49-F238E27FC236}">
                <a16:creationId xmlns:a16="http://schemas.microsoft.com/office/drawing/2014/main" id="{3EA0E748-4798-2BF5-1775-1E40E4FC5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2E444-18A1-B758-3884-7224924E0110}"/>
              </a:ext>
            </a:extLst>
          </p:cNvPr>
          <p:cNvSpPr>
            <a:spLocks noGrp="1"/>
          </p:cNvSpPr>
          <p:nvPr>
            <p:ph type="sldNum" sz="quarter" idx="12"/>
          </p:nvPr>
        </p:nvSpPr>
        <p:spPr/>
        <p:txBody>
          <a:bodyPr/>
          <a:lstStyle/>
          <a:p>
            <a:fld id="{583E8E01-3341-F942-9D3C-58E165A27374}" type="slidenum">
              <a:rPr lang="en-US" smtClean="0"/>
              <a:t>‹#›</a:t>
            </a:fld>
            <a:endParaRPr lang="en-US"/>
          </a:p>
        </p:txBody>
      </p:sp>
    </p:spTree>
    <p:extLst>
      <p:ext uri="{BB962C8B-B14F-4D97-AF65-F5344CB8AC3E}">
        <p14:creationId xmlns:p14="http://schemas.microsoft.com/office/powerpoint/2010/main" val="162162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DF71-CDFC-306E-9751-1C721E772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C43B85-9C5A-7FC7-E637-0A42CDD4FD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B075D3-EB73-367A-37E6-864FB43906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83EB4-BEF8-E012-5684-94485CDEBD57}"/>
              </a:ext>
            </a:extLst>
          </p:cNvPr>
          <p:cNvSpPr>
            <a:spLocks noGrp="1"/>
          </p:cNvSpPr>
          <p:nvPr>
            <p:ph type="dt" sz="half" idx="10"/>
          </p:nvPr>
        </p:nvSpPr>
        <p:spPr/>
        <p:txBody>
          <a:bodyPr/>
          <a:lstStyle/>
          <a:p>
            <a:fld id="{8C889BCD-E389-1449-9E26-ACCAEAF1F24E}" type="datetimeFigureOut">
              <a:rPr lang="en-US" smtClean="0"/>
              <a:t>12/5/22</a:t>
            </a:fld>
            <a:endParaRPr lang="en-US"/>
          </a:p>
        </p:txBody>
      </p:sp>
      <p:sp>
        <p:nvSpPr>
          <p:cNvPr id="6" name="Footer Placeholder 5">
            <a:extLst>
              <a:ext uri="{FF2B5EF4-FFF2-40B4-BE49-F238E27FC236}">
                <a16:creationId xmlns:a16="http://schemas.microsoft.com/office/drawing/2014/main" id="{0C738751-1D0C-7625-B6D3-89C3B5081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83FC9-102C-28E9-4394-BB6B69EE42AA}"/>
              </a:ext>
            </a:extLst>
          </p:cNvPr>
          <p:cNvSpPr>
            <a:spLocks noGrp="1"/>
          </p:cNvSpPr>
          <p:nvPr>
            <p:ph type="sldNum" sz="quarter" idx="12"/>
          </p:nvPr>
        </p:nvSpPr>
        <p:spPr/>
        <p:txBody>
          <a:bodyPr/>
          <a:lstStyle/>
          <a:p>
            <a:fld id="{583E8E01-3341-F942-9D3C-58E165A27374}" type="slidenum">
              <a:rPr lang="en-US" smtClean="0"/>
              <a:t>‹#›</a:t>
            </a:fld>
            <a:endParaRPr lang="en-US"/>
          </a:p>
        </p:txBody>
      </p:sp>
    </p:spTree>
    <p:extLst>
      <p:ext uri="{BB962C8B-B14F-4D97-AF65-F5344CB8AC3E}">
        <p14:creationId xmlns:p14="http://schemas.microsoft.com/office/powerpoint/2010/main" val="115439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B7FA-A084-C560-3BD4-FB32B433A3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9FBD5A-C74B-E1D5-1E33-39F7651910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398C8D-449C-F3E8-EDE6-4A8E3847C8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B4E1A-AACB-99CA-792F-589254BE63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BC5F8F-4FA6-3E94-83A5-12E9B34B90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7B1CA2-CBF4-2C9C-C7D7-0E57E4DAFB80}"/>
              </a:ext>
            </a:extLst>
          </p:cNvPr>
          <p:cNvSpPr>
            <a:spLocks noGrp="1"/>
          </p:cNvSpPr>
          <p:nvPr>
            <p:ph type="dt" sz="half" idx="10"/>
          </p:nvPr>
        </p:nvSpPr>
        <p:spPr/>
        <p:txBody>
          <a:bodyPr/>
          <a:lstStyle/>
          <a:p>
            <a:fld id="{8C889BCD-E389-1449-9E26-ACCAEAF1F24E}" type="datetimeFigureOut">
              <a:rPr lang="en-US" smtClean="0"/>
              <a:t>12/5/22</a:t>
            </a:fld>
            <a:endParaRPr lang="en-US"/>
          </a:p>
        </p:txBody>
      </p:sp>
      <p:sp>
        <p:nvSpPr>
          <p:cNvPr id="8" name="Footer Placeholder 7">
            <a:extLst>
              <a:ext uri="{FF2B5EF4-FFF2-40B4-BE49-F238E27FC236}">
                <a16:creationId xmlns:a16="http://schemas.microsoft.com/office/drawing/2014/main" id="{8EF28B2C-F705-BFA5-79B4-2ECF1D9DC8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5F0EE7-030C-1F36-4EBB-7BF5897A4C53}"/>
              </a:ext>
            </a:extLst>
          </p:cNvPr>
          <p:cNvSpPr>
            <a:spLocks noGrp="1"/>
          </p:cNvSpPr>
          <p:nvPr>
            <p:ph type="sldNum" sz="quarter" idx="12"/>
          </p:nvPr>
        </p:nvSpPr>
        <p:spPr/>
        <p:txBody>
          <a:bodyPr/>
          <a:lstStyle/>
          <a:p>
            <a:fld id="{583E8E01-3341-F942-9D3C-58E165A27374}" type="slidenum">
              <a:rPr lang="en-US" smtClean="0"/>
              <a:t>‹#›</a:t>
            </a:fld>
            <a:endParaRPr lang="en-US"/>
          </a:p>
        </p:txBody>
      </p:sp>
    </p:spTree>
    <p:extLst>
      <p:ext uri="{BB962C8B-B14F-4D97-AF65-F5344CB8AC3E}">
        <p14:creationId xmlns:p14="http://schemas.microsoft.com/office/powerpoint/2010/main" val="197971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C44E-F0CB-0E5F-1A81-EB07E46196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4A612D-7DFF-2903-FBAA-8EAF57402DDA}"/>
              </a:ext>
            </a:extLst>
          </p:cNvPr>
          <p:cNvSpPr>
            <a:spLocks noGrp="1"/>
          </p:cNvSpPr>
          <p:nvPr>
            <p:ph type="dt" sz="half" idx="10"/>
          </p:nvPr>
        </p:nvSpPr>
        <p:spPr/>
        <p:txBody>
          <a:bodyPr/>
          <a:lstStyle/>
          <a:p>
            <a:fld id="{8C889BCD-E389-1449-9E26-ACCAEAF1F24E}" type="datetimeFigureOut">
              <a:rPr lang="en-US" smtClean="0"/>
              <a:t>12/5/22</a:t>
            </a:fld>
            <a:endParaRPr lang="en-US"/>
          </a:p>
        </p:txBody>
      </p:sp>
      <p:sp>
        <p:nvSpPr>
          <p:cNvPr id="4" name="Footer Placeholder 3">
            <a:extLst>
              <a:ext uri="{FF2B5EF4-FFF2-40B4-BE49-F238E27FC236}">
                <a16:creationId xmlns:a16="http://schemas.microsoft.com/office/drawing/2014/main" id="{CD2B1928-0DAE-67BF-79CD-F61F522D15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F9BC9B-E280-6548-F6F3-EC1A6332B589}"/>
              </a:ext>
            </a:extLst>
          </p:cNvPr>
          <p:cNvSpPr>
            <a:spLocks noGrp="1"/>
          </p:cNvSpPr>
          <p:nvPr>
            <p:ph type="sldNum" sz="quarter" idx="12"/>
          </p:nvPr>
        </p:nvSpPr>
        <p:spPr/>
        <p:txBody>
          <a:bodyPr/>
          <a:lstStyle/>
          <a:p>
            <a:fld id="{583E8E01-3341-F942-9D3C-58E165A27374}" type="slidenum">
              <a:rPr lang="en-US" smtClean="0"/>
              <a:t>‹#›</a:t>
            </a:fld>
            <a:endParaRPr lang="en-US"/>
          </a:p>
        </p:txBody>
      </p:sp>
    </p:spTree>
    <p:extLst>
      <p:ext uri="{BB962C8B-B14F-4D97-AF65-F5344CB8AC3E}">
        <p14:creationId xmlns:p14="http://schemas.microsoft.com/office/powerpoint/2010/main" val="104597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45C13F-EB9C-D34D-DD25-64561B3DF14A}"/>
              </a:ext>
            </a:extLst>
          </p:cNvPr>
          <p:cNvSpPr>
            <a:spLocks noGrp="1"/>
          </p:cNvSpPr>
          <p:nvPr>
            <p:ph type="dt" sz="half" idx="10"/>
          </p:nvPr>
        </p:nvSpPr>
        <p:spPr/>
        <p:txBody>
          <a:bodyPr/>
          <a:lstStyle/>
          <a:p>
            <a:fld id="{8C889BCD-E389-1449-9E26-ACCAEAF1F24E}" type="datetimeFigureOut">
              <a:rPr lang="en-US" smtClean="0"/>
              <a:t>12/5/22</a:t>
            </a:fld>
            <a:endParaRPr lang="en-US"/>
          </a:p>
        </p:txBody>
      </p:sp>
      <p:sp>
        <p:nvSpPr>
          <p:cNvPr id="3" name="Footer Placeholder 2">
            <a:extLst>
              <a:ext uri="{FF2B5EF4-FFF2-40B4-BE49-F238E27FC236}">
                <a16:creationId xmlns:a16="http://schemas.microsoft.com/office/drawing/2014/main" id="{02D61861-2134-2E22-1047-23B3685405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F8D411-48F4-0F09-92E4-DF2741E972D5}"/>
              </a:ext>
            </a:extLst>
          </p:cNvPr>
          <p:cNvSpPr>
            <a:spLocks noGrp="1"/>
          </p:cNvSpPr>
          <p:nvPr>
            <p:ph type="sldNum" sz="quarter" idx="12"/>
          </p:nvPr>
        </p:nvSpPr>
        <p:spPr/>
        <p:txBody>
          <a:bodyPr/>
          <a:lstStyle/>
          <a:p>
            <a:fld id="{583E8E01-3341-F942-9D3C-58E165A27374}" type="slidenum">
              <a:rPr lang="en-US" smtClean="0"/>
              <a:t>‹#›</a:t>
            </a:fld>
            <a:endParaRPr lang="en-US"/>
          </a:p>
        </p:txBody>
      </p:sp>
    </p:spTree>
    <p:extLst>
      <p:ext uri="{BB962C8B-B14F-4D97-AF65-F5344CB8AC3E}">
        <p14:creationId xmlns:p14="http://schemas.microsoft.com/office/powerpoint/2010/main" val="320078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123F-FECE-B795-E53C-7D2810C63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C6EDDC-CC26-AACD-5DDE-6700AFC48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0D54B-791B-7E57-64F9-09DA25D05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AB0F8D-0B35-2E25-6343-07D06324A834}"/>
              </a:ext>
            </a:extLst>
          </p:cNvPr>
          <p:cNvSpPr>
            <a:spLocks noGrp="1"/>
          </p:cNvSpPr>
          <p:nvPr>
            <p:ph type="dt" sz="half" idx="10"/>
          </p:nvPr>
        </p:nvSpPr>
        <p:spPr/>
        <p:txBody>
          <a:bodyPr/>
          <a:lstStyle/>
          <a:p>
            <a:fld id="{8C889BCD-E389-1449-9E26-ACCAEAF1F24E}" type="datetimeFigureOut">
              <a:rPr lang="en-US" smtClean="0"/>
              <a:t>12/5/22</a:t>
            </a:fld>
            <a:endParaRPr lang="en-US"/>
          </a:p>
        </p:txBody>
      </p:sp>
      <p:sp>
        <p:nvSpPr>
          <p:cNvPr id="6" name="Footer Placeholder 5">
            <a:extLst>
              <a:ext uri="{FF2B5EF4-FFF2-40B4-BE49-F238E27FC236}">
                <a16:creationId xmlns:a16="http://schemas.microsoft.com/office/drawing/2014/main" id="{77E97B08-0CD8-C1E0-02FD-C73623C86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52B57-5A1E-89F1-2DF1-56A72FA5915A}"/>
              </a:ext>
            </a:extLst>
          </p:cNvPr>
          <p:cNvSpPr>
            <a:spLocks noGrp="1"/>
          </p:cNvSpPr>
          <p:nvPr>
            <p:ph type="sldNum" sz="quarter" idx="12"/>
          </p:nvPr>
        </p:nvSpPr>
        <p:spPr/>
        <p:txBody>
          <a:bodyPr/>
          <a:lstStyle/>
          <a:p>
            <a:fld id="{583E8E01-3341-F942-9D3C-58E165A27374}" type="slidenum">
              <a:rPr lang="en-US" smtClean="0"/>
              <a:t>‹#›</a:t>
            </a:fld>
            <a:endParaRPr lang="en-US"/>
          </a:p>
        </p:txBody>
      </p:sp>
    </p:spTree>
    <p:extLst>
      <p:ext uri="{BB962C8B-B14F-4D97-AF65-F5344CB8AC3E}">
        <p14:creationId xmlns:p14="http://schemas.microsoft.com/office/powerpoint/2010/main" val="177864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FA93-8E3E-7A40-B457-1DA65CA61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B50307-BAA0-C547-CA9C-97931A405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36583F-8721-7AF1-FCF1-953332A2F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EADEC-29A6-D778-A8F3-83FC1BDF359C}"/>
              </a:ext>
            </a:extLst>
          </p:cNvPr>
          <p:cNvSpPr>
            <a:spLocks noGrp="1"/>
          </p:cNvSpPr>
          <p:nvPr>
            <p:ph type="dt" sz="half" idx="10"/>
          </p:nvPr>
        </p:nvSpPr>
        <p:spPr/>
        <p:txBody>
          <a:bodyPr/>
          <a:lstStyle/>
          <a:p>
            <a:fld id="{8C889BCD-E389-1449-9E26-ACCAEAF1F24E}" type="datetimeFigureOut">
              <a:rPr lang="en-US" smtClean="0"/>
              <a:t>12/5/22</a:t>
            </a:fld>
            <a:endParaRPr lang="en-US"/>
          </a:p>
        </p:txBody>
      </p:sp>
      <p:sp>
        <p:nvSpPr>
          <p:cNvPr id="6" name="Footer Placeholder 5">
            <a:extLst>
              <a:ext uri="{FF2B5EF4-FFF2-40B4-BE49-F238E27FC236}">
                <a16:creationId xmlns:a16="http://schemas.microsoft.com/office/drawing/2014/main" id="{53E13B0A-B64B-42D4-AEA2-BDBAB0019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08A30-80A5-3EA4-74B2-D72C5BD82CC9}"/>
              </a:ext>
            </a:extLst>
          </p:cNvPr>
          <p:cNvSpPr>
            <a:spLocks noGrp="1"/>
          </p:cNvSpPr>
          <p:nvPr>
            <p:ph type="sldNum" sz="quarter" idx="12"/>
          </p:nvPr>
        </p:nvSpPr>
        <p:spPr/>
        <p:txBody>
          <a:bodyPr/>
          <a:lstStyle/>
          <a:p>
            <a:fld id="{583E8E01-3341-F942-9D3C-58E165A27374}" type="slidenum">
              <a:rPr lang="en-US" smtClean="0"/>
              <a:t>‹#›</a:t>
            </a:fld>
            <a:endParaRPr lang="en-US"/>
          </a:p>
        </p:txBody>
      </p:sp>
    </p:spTree>
    <p:extLst>
      <p:ext uri="{BB962C8B-B14F-4D97-AF65-F5344CB8AC3E}">
        <p14:creationId xmlns:p14="http://schemas.microsoft.com/office/powerpoint/2010/main" val="362841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10A6E-E76D-C166-79D6-B5D1647025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AEE3B3-855C-8913-EB8F-B0173A677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E382E-0066-249F-E0AB-6D5973EF4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89BCD-E389-1449-9E26-ACCAEAF1F24E}" type="datetimeFigureOut">
              <a:rPr lang="en-US" smtClean="0"/>
              <a:t>12/5/22</a:t>
            </a:fld>
            <a:endParaRPr lang="en-US"/>
          </a:p>
        </p:txBody>
      </p:sp>
      <p:sp>
        <p:nvSpPr>
          <p:cNvPr id="5" name="Footer Placeholder 4">
            <a:extLst>
              <a:ext uri="{FF2B5EF4-FFF2-40B4-BE49-F238E27FC236}">
                <a16:creationId xmlns:a16="http://schemas.microsoft.com/office/drawing/2014/main" id="{2DC07F14-F4A0-5AFC-1ED0-CA4B48C538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2CC21-0715-D594-88BF-E65932CE9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E8E01-3341-F942-9D3C-58E165A27374}" type="slidenum">
              <a:rPr lang="en-US" smtClean="0"/>
              <a:t>‹#›</a:t>
            </a:fld>
            <a:endParaRPr lang="en-US"/>
          </a:p>
        </p:txBody>
      </p:sp>
    </p:spTree>
    <p:extLst>
      <p:ext uri="{BB962C8B-B14F-4D97-AF65-F5344CB8AC3E}">
        <p14:creationId xmlns:p14="http://schemas.microsoft.com/office/powerpoint/2010/main" val="572062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mailto:kmking00@gmail.com?subject=SIR%20Speakers%20Exchan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23EDA14-A122-29E8-8D3C-51F5F837FC7C}"/>
              </a:ext>
            </a:extLst>
          </p:cNvPr>
          <p:cNvSpPr>
            <a:spLocks noGrp="1"/>
          </p:cNvSpPr>
          <p:nvPr>
            <p:ph type="subTitle" idx="1"/>
          </p:nvPr>
        </p:nvSpPr>
        <p:spPr>
          <a:xfrm>
            <a:off x="1514121" y="4171528"/>
            <a:ext cx="9163757" cy="450447"/>
          </a:xfrm>
        </p:spPr>
        <p:txBody>
          <a:bodyPr anchor="ctr">
            <a:normAutofit fontScale="25000" lnSpcReduction="20000"/>
          </a:bodyPr>
          <a:lstStyle/>
          <a:p>
            <a:endParaRPr lang="en-US" sz="500" dirty="0">
              <a:solidFill>
                <a:schemeClr val="tx2"/>
              </a:solidFill>
            </a:endParaRPr>
          </a:p>
          <a:p>
            <a:endParaRPr lang="en-US" sz="11200" dirty="0">
              <a:solidFill>
                <a:schemeClr val="tx2"/>
              </a:solidFill>
            </a:endParaRPr>
          </a:p>
          <a:p>
            <a:r>
              <a:rPr lang="en-US" sz="11200" b="1" dirty="0">
                <a:solidFill>
                  <a:srgbClr val="2E486E"/>
                </a:solidFill>
                <a:latin typeface="Lato" panose="020F0502020204030203" pitchFamily="34" charset="77"/>
              </a:rPr>
              <a:t>AN INTRODUCTION TO THE SPEAKERS EXCHANGE</a:t>
            </a:r>
          </a:p>
          <a:p>
            <a:endParaRPr lang="en-US" sz="11200" b="1" dirty="0">
              <a:solidFill>
                <a:srgbClr val="2E486E"/>
              </a:solidFill>
              <a:latin typeface="Lato" panose="020F0502020204030203" pitchFamily="34" charset="77"/>
            </a:endParaRPr>
          </a:p>
          <a:p>
            <a:r>
              <a:rPr lang="en-US" sz="9600" b="1" dirty="0">
                <a:solidFill>
                  <a:srgbClr val="2E486E"/>
                </a:solidFill>
                <a:latin typeface="Lato" panose="020F0502020204030203" pitchFamily="34" charset="77"/>
              </a:rPr>
              <a:t>Kevin King PBS </a:t>
            </a:r>
          </a:p>
          <a:p>
            <a:r>
              <a:rPr lang="en-US" sz="9600" b="1" dirty="0">
                <a:solidFill>
                  <a:srgbClr val="2E486E"/>
                </a:solidFill>
                <a:latin typeface="Lato" panose="020F0502020204030203" pitchFamily="34" charset="77"/>
              </a:rPr>
              <a:t>Branch 95 (El Dorado Hills)</a:t>
            </a:r>
          </a:p>
          <a:p>
            <a:r>
              <a:rPr lang="en-US" sz="9600" b="1" dirty="0">
                <a:solidFill>
                  <a:srgbClr val="2E486E"/>
                </a:solidFill>
                <a:latin typeface="Lato" panose="020F0502020204030203" pitchFamily="34" charset="77"/>
              </a:rPr>
              <a:t>December 6, 2022</a:t>
            </a:r>
          </a:p>
          <a:p>
            <a:endParaRPr lang="en-US" sz="500" dirty="0">
              <a:solidFill>
                <a:schemeClr val="tx2"/>
              </a:solidFill>
              <a:latin typeface="Lato" panose="020F0502020204030203" pitchFamily="34" charset="77"/>
            </a:endParaRPr>
          </a:p>
        </p:txBody>
      </p:sp>
      <p:grpSp>
        <p:nvGrpSpPr>
          <p:cNvPr id="16" name="Group 15">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Logo&#10;&#10;Description automatically generated with medium confidence">
            <a:extLst>
              <a:ext uri="{FF2B5EF4-FFF2-40B4-BE49-F238E27FC236}">
                <a16:creationId xmlns:a16="http://schemas.microsoft.com/office/drawing/2014/main" id="{BB42240D-253D-DC4E-8A9C-4729BA8FB7A4}"/>
              </a:ext>
            </a:extLst>
          </p:cNvPr>
          <p:cNvPicPr>
            <a:picLocks noChangeAspect="1"/>
          </p:cNvPicPr>
          <p:nvPr/>
        </p:nvPicPr>
        <p:blipFill>
          <a:blip r:embed="rId2"/>
          <a:stretch>
            <a:fillRect/>
          </a:stretch>
        </p:blipFill>
        <p:spPr>
          <a:xfrm>
            <a:off x="1335137" y="1089244"/>
            <a:ext cx="8811356" cy="2405831"/>
          </a:xfrm>
          <a:prstGeom prst="rect">
            <a:avLst/>
          </a:prstGeom>
        </p:spPr>
      </p:pic>
    </p:spTree>
    <p:extLst>
      <p:ext uri="{BB962C8B-B14F-4D97-AF65-F5344CB8AC3E}">
        <p14:creationId xmlns:p14="http://schemas.microsoft.com/office/powerpoint/2010/main" val="405615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528201-825A-2CA3-8ABA-218981CFC123}"/>
              </a:ext>
            </a:extLst>
          </p:cNvPr>
          <p:cNvSpPr>
            <a:spLocks noGrp="1"/>
          </p:cNvSpPr>
          <p:nvPr>
            <p:ph type="title"/>
          </p:nvPr>
        </p:nvSpPr>
        <p:spPr/>
        <p:txBody>
          <a:bodyPr>
            <a:normAutofit/>
          </a:bodyPr>
          <a:lstStyle/>
          <a:p>
            <a:r>
              <a:rPr lang="en-US" sz="4000" b="1" dirty="0">
                <a:solidFill>
                  <a:srgbClr val="2E486E"/>
                </a:solidFill>
                <a:latin typeface="Lato" panose="020F0502020204030203" pitchFamily="34" charset="77"/>
              </a:rPr>
              <a:t>Introduction</a:t>
            </a:r>
          </a:p>
        </p:txBody>
      </p:sp>
      <p:sp>
        <p:nvSpPr>
          <p:cNvPr id="6" name="Content Placeholder 5">
            <a:extLst>
              <a:ext uri="{FF2B5EF4-FFF2-40B4-BE49-F238E27FC236}">
                <a16:creationId xmlns:a16="http://schemas.microsoft.com/office/drawing/2014/main" id="{DCB1C48B-6D03-15A5-525C-D35AE018D169}"/>
              </a:ext>
            </a:extLst>
          </p:cNvPr>
          <p:cNvSpPr>
            <a:spLocks noGrp="1"/>
          </p:cNvSpPr>
          <p:nvPr>
            <p:ph idx="1"/>
          </p:nvPr>
        </p:nvSpPr>
        <p:spPr/>
        <p:txBody>
          <a:bodyPr>
            <a:normAutofit/>
          </a:bodyPr>
          <a:lstStyle/>
          <a:p>
            <a:r>
              <a:rPr lang="en-US" dirty="0">
                <a:latin typeface="Lato" panose="020F0502020204030203" pitchFamily="34" charset="77"/>
              </a:rPr>
              <a:t>2-term Past Big SIR ( 2020-21) Branch 95 (El Dorado Hills) </a:t>
            </a:r>
          </a:p>
          <a:p>
            <a:r>
              <a:rPr lang="en-US" dirty="0">
                <a:latin typeface="Lato" panose="020F0502020204030203" pitchFamily="34" charset="77"/>
              </a:rPr>
              <a:t>About to begin 2</a:t>
            </a:r>
            <a:r>
              <a:rPr lang="en-US" baseline="30000" dirty="0">
                <a:latin typeface="Lato" panose="020F0502020204030203" pitchFamily="34" charset="77"/>
              </a:rPr>
              <a:t>nd</a:t>
            </a:r>
            <a:r>
              <a:rPr lang="en-US" dirty="0">
                <a:latin typeface="Lato" panose="020F0502020204030203" pitchFamily="34" charset="77"/>
              </a:rPr>
              <a:t> year as Director at Large, newsletter editor and webmaster</a:t>
            </a:r>
          </a:p>
          <a:p>
            <a:r>
              <a:rPr lang="en-US" dirty="0">
                <a:latin typeface="Lato" panose="020F0502020204030203" pitchFamily="34" charset="77"/>
              </a:rPr>
              <a:t>Resource for other branches in the development of their websites</a:t>
            </a:r>
          </a:p>
          <a:p>
            <a:r>
              <a:rPr lang="en-US" dirty="0">
                <a:latin typeface="Lato" panose="020F0502020204030203" pitchFamily="34" charset="77"/>
              </a:rPr>
              <a:t>Developed and implemented a tool that a Little SIR or Program Committee can use to identify potential speakers</a:t>
            </a:r>
          </a:p>
          <a:p>
            <a:r>
              <a:rPr lang="en-US" dirty="0">
                <a:latin typeface="Lato" panose="020F0502020204030203" pitchFamily="34" charset="77"/>
              </a:rPr>
              <a:t>The tool – the Speakers Exchange – has been up and running on the SIR Inc. website since April</a:t>
            </a:r>
            <a:endParaRPr lang="en-US" dirty="0"/>
          </a:p>
        </p:txBody>
      </p:sp>
    </p:spTree>
    <p:extLst>
      <p:ext uri="{BB962C8B-B14F-4D97-AF65-F5344CB8AC3E}">
        <p14:creationId xmlns:p14="http://schemas.microsoft.com/office/powerpoint/2010/main" val="153778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67782-A384-E94E-14D2-A1D3006C0BD0}"/>
              </a:ext>
            </a:extLst>
          </p:cNvPr>
          <p:cNvSpPr>
            <a:spLocks noGrp="1"/>
          </p:cNvSpPr>
          <p:nvPr>
            <p:ph type="title"/>
          </p:nvPr>
        </p:nvSpPr>
        <p:spPr/>
        <p:txBody>
          <a:bodyPr>
            <a:normAutofit/>
          </a:bodyPr>
          <a:lstStyle/>
          <a:p>
            <a:r>
              <a:rPr lang="en-US" sz="4000" b="1" dirty="0">
                <a:solidFill>
                  <a:srgbClr val="2E486E"/>
                </a:solidFill>
                <a:latin typeface="Lato" panose="020F0502020204030203" pitchFamily="34" charset="77"/>
              </a:rPr>
              <a:t>Benefits of a Speakers Exchange</a:t>
            </a:r>
          </a:p>
        </p:txBody>
      </p:sp>
      <p:sp>
        <p:nvSpPr>
          <p:cNvPr id="3" name="Content Placeholder 2">
            <a:extLst>
              <a:ext uri="{FF2B5EF4-FFF2-40B4-BE49-F238E27FC236}">
                <a16:creationId xmlns:a16="http://schemas.microsoft.com/office/drawing/2014/main" id="{6EAAD9C8-603A-2F4A-CE0D-8E14E70A2FC8}"/>
              </a:ext>
            </a:extLst>
          </p:cNvPr>
          <p:cNvSpPr>
            <a:spLocks noGrp="1"/>
          </p:cNvSpPr>
          <p:nvPr>
            <p:ph idx="1"/>
          </p:nvPr>
        </p:nvSpPr>
        <p:spPr/>
        <p:txBody>
          <a:bodyPr>
            <a:normAutofit fontScale="85000" lnSpcReduction="20000"/>
          </a:bodyPr>
          <a:lstStyle/>
          <a:p>
            <a:r>
              <a:rPr lang="en-US" dirty="0">
                <a:latin typeface="Lato" panose="020F0502020204030203" pitchFamily="34" charset="77"/>
              </a:rPr>
              <a:t>It’s been found that dynamic speakers, speaking on a variety of interesting topics, is a key differentiator of highly successful branches and has been shown to help branches attract and retain members</a:t>
            </a:r>
          </a:p>
          <a:p>
            <a:r>
              <a:rPr lang="en-US" dirty="0">
                <a:latin typeface="Lato" panose="020F0502020204030203" pitchFamily="34" charset="77"/>
              </a:rPr>
              <a:t>Finding quality speakers each month is one of a Little SIR’s most important responsibilities and biggest challenges</a:t>
            </a:r>
          </a:p>
          <a:p>
            <a:r>
              <a:rPr lang="en-US" dirty="0">
                <a:latin typeface="Lato" panose="020F0502020204030203" pitchFamily="34" charset="77"/>
              </a:rPr>
              <a:t>A regular forum for exchanging ideas about other branches’ speaker experiences was found to be a helpful resource in my local area</a:t>
            </a:r>
          </a:p>
          <a:p>
            <a:r>
              <a:rPr lang="en-US" dirty="0">
                <a:latin typeface="Lato" panose="020F0502020204030203" pitchFamily="34" charset="77"/>
              </a:rPr>
              <a:t>That resource, while helpful, presented a number of its own limitations and challenges</a:t>
            </a:r>
          </a:p>
          <a:p>
            <a:r>
              <a:rPr lang="en-US" dirty="0">
                <a:latin typeface="Lato" panose="020F0502020204030203" pitchFamily="34" charset="77"/>
              </a:rPr>
              <a:t>Creating a speakers exchange program that’s more user friendly and scalable to include more speakers from a wider geographic area required a different way of thinking about the problem</a:t>
            </a:r>
          </a:p>
          <a:p>
            <a:r>
              <a:rPr lang="en-US" dirty="0">
                <a:latin typeface="Lato" panose="020F0502020204030203" pitchFamily="34" charset="77"/>
              </a:rPr>
              <a:t>Having such a system has the potential of giving a Little SIR more timely access to speakers and a larger pool of vetted speakers to choose from</a:t>
            </a:r>
          </a:p>
        </p:txBody>
      </p:sp>
    </p:spTree>
    <p:extLst>
      <p:ext uri="{BB962C8B-B14F-4D97-AF65-F5344CB8AC3E}">
        <p14:creationId xmlns:p14="http://schemas.microsoft.com/office/powerpoint/2010/main" val="184030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4094-ACF8-9568-81D2-3E6E8A4EE576}"/>
              </a:ext>
            </a:extLst>
          </p:cNvPr>
          <p:cNvSpPr>
            <a:spLocks noGrp="1"/>
          </p:cNvSpPr>
          <p:nvPr>
            <p:ph type="title"/>
          </p:nvPr>
        </p:nvSpPr>
        <p:spPr>
          <a:xfrm>
            <a:off x="838199" y="365125"/>
            <a:ext cx="10995561" cy="1325563"/>
          </a:xfrm>
        </p:spPr>
        <p:txBody>
          <a:bodyPr>
            <a:normAutofit/>
          </a:bodyPr>
          <a:lstStyle/>
          <a:p>
            <a:r>
              <a:rPr lang="en-US" sz="4000" b="1" dirty="0">
                <a:solidFill>
                  <a:srgbClr val="2E486E"/>
                </a:solidFill>
                <a:latin typeface="Lato" panose="020F0502020204030203" pitchFamily="34" charset="77"/>
              </a:rPr>
              <a:t>The Process Which Various Branches May Use</a:t>
            </a:r>
          </a:p>
        </p:txBody>
      </p:sp>
      <p:pic>
        <p:nvPicPr>
          <p:cNvPr id="7" name="Content Placeholder 6" descr="Text, letter&#10;&#10;Description automatically generated">
            <a:extLst>
              <a:ext uri="{FF2B5EF4-FFF2-40B4-BE49-F238E27FC236}">
                <a16:creationId xmlns:a16="http://schemas.microsoft.com/office/drawing/2014/main" id="{65830E28-EFE9-196B-7A9E-B4B2CFC0936A}"/>
              </a:ext>
            </a:extLst>
          </p:cNvPr>
          <p:cNvPicPr>
            <a:picLocks noGrp="1" noChangeAspect="1"/>
          </p:cNvPicPr>
          <p:nvPr>
            <p:ph sz="half" idx="1"/>
          </p:nvPr>
        </p:nvPicPr>
        <p:blipFill>
          <a:blip r:embed="rId2"/>
          <a:stretch>
            <a:fillRect/>
          </a:stretch>
        </p:blipFill>
        <p:spPr>
          <a:xfrm>
            <a:off x="1738490" y="1825625"/>
            <a:ext cx="3381019" cy="4351338"/>
          </a:xfrm>
          <a:ln w="25400">
            <a:solidFill>
              <a:schemeClr val="accent1">
                <a:shade val="50000"/>
              </a:schemeClr>
            </a:solidFill>
          </a:ln>
          <a:effectLst>
            <a:outerShdw blurRad="50800" dist="38100" dir="2700000" algn="tl" rotWithShape="0">
              <a:schemeClr val="tx1">
                <a:alpha val="40000"/>
              </a:schemeClr>
            </a:outerShdw>
          </a:effectLst>
        </p:spPr>
      </p:pic>
      <p:sp>
        <p:nvSpPr>
          <p:cNvPr id="5" name="Content Placeholder 4">
            <a:extLst>
              <a:ext uri="{FF2B5EF4-FFF2-40B4-BE49-F238E27FC236}">
                <a16:creationId xmlns:a16="http://schemas.microsoft.com/office/drawing/2014/main" id="{4B269590-232C-8C3E-0DB9-798812D5BDC8}"/>
              </a:ext>
            </a:extLst>
          </p:cNvPr>
          <p:cNvSpPr>
            <a:spLocks noGrp="1"/>
          </p:cNvSpPr>
          <p:nvPr>
            <p:ph sz="half" idx="2"/>
          </p:nvPr>
        </p:nvSpPr>
        <p:spPr/>
        <p:txBody>
          <a:bodyPr>
            <a:normAutofit fontScale="92500" lnSpcReduction="10000"/>
          </a:bodyPr>
          <a:lstStyle/>
          <a:p>
            <a:r>
              <a:rPr lang="en-US" dirty="0">
                <a:latin typeface="Lato" panose="020F0502020204030203" pitchFamily="34" charset="77"/>
              </a:rPr>
              <a:t>Following a meeting, the Little SIR completes an evaluation form </a:t>
            </a:r>
          </a:p>
          <a:p>
            <a:r>
              <a:rPr lang="en-US" dirty="0">
                <a:latin typeface="Lato" panose="020F0502020204030203" pitchFamily="34" charset="77"/>
              </a:rPr>
              <a:t>Periodically, Little SIRs meet to pass out copies of the form to other Little SIRs and discuss those speakers in a roundtable format</a:t>
            </a:r>
          </a:p>
          <a:p>
            <a:r>
              <a:rPr lang="en-US" dirty="0">
                <a:latin typeface="Lato" panose="020F0502020204030203" pitchFamily="34" charset="77"/>
              </a:rPr>
              <a:t>While beneficial, the process relies heavily on paper and word of mouth for a Little SIR to identify potential speakers</a:t>
            </a:r>
          </a:p>
        </p:txBody>
      </p:sp>
    </p:spTree>
    <p:extLst>
      <p:ext uri="{BB962C8B-B14F-4D97-AF65-F5344CB8AC3E}">
        <p14:creationId xmlns:p14="http://schemas.microsoft.com/office/powerpoint/2010/main" val="214592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665109D-AF7F-751D-2A92-CE58AC006AD1}"/>
              </a:ext>
            </a:extLst>
          </p:cNvPr>
          <p:cNvSpPr>
            <a:spLocks noGrp="1"/>
          </p:cNvSpPr>
          <p:nvPr>
            <p:ph type="title"/>
          </p:nvPr>
        </p:nvSpPr>
        <p:spPr/>
        <p:txBody>
          <a:bodyPr>
            <a:normAutofit/>
          </a:bodyPr>
          <a:lstStyle/>
          <a:p>
            <a:r>
              <a:rPr lang="en-US" sz="4000" b="1" dirty="0">
                <a:solidFill>
                  <a:srgbClr val="2E486E"/>
                </a:solidFill>
                <a:latin typeface="Lato" panose="020F0502020204030203" pitchFamily="34" charset="77"/>
              </a:rPr>
              <a:t>The Speakers Exchange Program</a:t>
            </a:r>
          </a:p>
        </p:txBody>
      </p:sp>
      <p:pic>
        <p:nvPicPr>
          <p:cNvPr id="6" name="Content Placeholder 5" descr="Diagram&#10;&#10;Description automatically generated">
            <a:extLst>
              <a:ext uri="{FF2B5EF4-FFF2-40B4-BE49-F238E27FC236}">
                <a16:creationId xmlns:a16="http://schemas.microsoft.com/office/drawing/2014/main" id="{CA7D76FB-EFE4-45CF-AB0E-B2E656AE608C}"/>
              </a:ext>
            </a:extLst>
          </p:cNvPr>
          <p:cNvPicPr>
            <a:picLocks noGrp="1" noChangeAspect="1"/>
          </p:cNvPicPr>
          <p:nvPr>
            <p:ph idx="1"/>
          </p:nvPr>
        </p:nvPicPr>
        <p:blipFill>
          <a:blip r:embed="rId2"/>
          <a:stretch>
            <a:fillRect/>
          </a:stretch>
        </p:blipFill>
        <p:spPr>
          <a:xfrm>
            <a:off x="822305" y="1786424"/>
            <a:ext cx="2083183" cy="2077110"/>
          </a:xfrm>
        </p:spPr>
      </p:pic>
      <p:sp>
        <p:nvSpPr>
          <p:cNvPr id="7" name="Down Arrow 6">
            <a:extLst>
              <a:ext uri="{FF2B5EF4-FFF2-40B4-BE49-F238E27FC236}">
                <a16:creationId xmlns:a16="http://schemas.microsoft.com/office/drawing/2014/main" id="{03D95973-C506-D0C0-27A5-B6BB268CF652}"/>
              </a:ext>
            </a:extLst>
          </p:cNvPr>
          <p:cNvSpPr/>
          <p:nvPr/>
        </p:nvSpPr>
        <p:spPr>
          <a:xfrm rot="16200000">
            <a:off x="4064523" y="1601672"/>
            <a:ext cx="321276" cy="2375334"/>
          </a:xfrm>
          <a:prstGeom prst="downArrow">
            <a:avLst/>
          </a:prstGeom>
          <a:solidFill>
            <a:srgbClr val="2E4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307C32-0468-4B20-3883-DC2EF0E185A8}"/>
              </a:ext>
            </a:extLst>
          </p:cNvPr>
          <p:cNvSpPr txBox="1"/>
          <p:nvPr/>
        </p:nvSpPr>
        <p:spPr>
          <a:xfrm>
            <a:off x="3098972" y="1385851"/>
            <a:ext cx="2238700" cy="1323439"/>
          </a:xfrm>
          <a:prstGeom prst="rect">
            <a:avLst/>
          </a:prstGeom>
          <a:noFill/>
        </p:spPr>
        <p:txBody>
          <a:bodyPr wrap="square" rtlCol="0">
            <a:spAutoFit/>
          </a:bodyPr>
          <a:lstStyle/>
          <a:p>
            <a:r>
              <a:rPr lang="en-US" sz="1600" dirty="0">
                <a:latin typeface="Lato" panose="020F0502020204030203" pitchFamily="34" charset="77"/>
              </a:rPr>
              <a:t>Following a meeting, a Little SIR completes and submits a speaker assessment using  Google Forms</a:t>
            </a:r>
          </a:p>
        </p:txBody>
      </p:sp>
      <p:pic>
        <p:nvPicPr>
          <p:cNvPr id="16" name="Content Placeholder 5" descr="Diagram&#10;&#10;Description automatically generated">
            <a:extLst>
              <a:ext uri="{FF2B5EF4-FFF2-40B4-BE49-F238E27FC236}">
                <a16:creationId xmlns:a16="http://schemas.microsoft.com/office/drawing/2014/main" id="{258D3F75-CFDE-3D5F-7870-FF8CC900BBDA}"/>
              </a:ext>
            </a:extLst>
          </p:cNvPr>
          <p:cNvPicPr>
            <a:picLocks noChangeAspect="1"/>
          </p:cNvPicPr>
          <p:nvPr/>
        </p:nvPicPr>
        <p:blipFill>
          <a:blip r:embed="rId2"/>
          <a:stretch>
            <a:fillRect/>
          </a:stretch>
        </p:blipFill>
        <p:spPr>
          <a:xfrm flipH="1">
            <a:off x="4755306" y="4333809"/>
            <a:ext cx="2081757" cy="2075688"/>
          </a:xfrm>
          <a:prstGeom prst="rect">
            <a:avLst/>
          </a:prstGeom>
        </p:spPr>
      </p:pic>
      <p:pic>
        <p:nvPicPr>
          <p:cNvPr id="17" name="Content Placeholder 5" descr="Diagram&#10;&#10;Description automatically generated">
            <a:extLst>
              <a:ext uri="{FF2B5EF4-FFF2-40B4-BE49-F238E27FC236}">
                <a16:creationId xmlns:a16="http://schemas.microsoft.com/office/drawing/2014/main" id="{377E5E5E-533D-25F9-B79D-5062934571F1}"/>
              </a:ext>
            </a:extLst>
          </p:cNvPr>
          <p:cNvPicPr>
            <a:picLocks noChangeAspect="1"/>
          </p:cNvPicPr>
          <p:nvPr/>
        </p:nvPicPr>
        <p:blipFill>
          <a:blip r:embed="rId2"/>
          <a:stretch>
            <a:fillRect/>
          </a:stretch>
        </p:blipFill>
        <p:spPr>
          <a:xfrm flipH="1">
            <a:off x="7283042" y="4333808"/>
            <a:ext cx="2083183" cy="2077110"/>
          </a:xfrm>
          <a:prstGeom prst="rect">
            <a:avLst/>
          </a:prstGeom>
        </p:spPr>
      </p:pic>
      <p:pic>
        <p:nvPicPr>
          <p:cNvPr id="18" name="Content Placeholder 5" descr="Diagram&#10;&#10;Description automatically generated">
            <a:extLst>
              <a:ext uri="{FF2B5EF4-FFF2-40B4-BE49-F238E27FC236}">
                <a16:creationId xmlns:a16="http://schemas.microsoft.com/office/drawing/2014/main" id="{86375A69-11A6-71FA-3656-3B1F174B8EEB}"/>
              </a:ext>
            </a:extLst>
          </p:cNvPr>
          <p:cNvPicPr>
            <a:picLocks noChangeAspect="1"/>
          </p:cNvPicPr>
          <p:nvPr/>
        </p:nvPicPr>
        <p:blipFill>
          <a:blip r:embed="rId2"/>
          <a:stretch>
            <a:fillRect/>
          </a:stretch>
        </p:blipFill>
        <p:spPr>
          <a:xfrm flipH="1">
            <a:off x="9611083" y="4333808"/>
            <a:ext cx="2083183" cy="2077110"/>
          </a:xfrm>
          <a:prstGeom prst="rect">
            <a:avLst/>
          </a:prstGeom>
        </p:spPr>
      </p:pic>
      <p:sp>
        <p:nvSpPr>
          <p:cNvPr id="19" name="Down Arrow 18">
            <a:extLst>
              <a:ext uri="{FF2B5EF4-FFF2-40B4-BE49-F238E27FC236}">
                <a16:creationId xmlns:a16="http://schemas.microsoft.com/office/drawing/2014/main" id="{7887ECB2-F350-F4D1-3B16-5787051DBA7C}"/>
              </a:ext>
            </a:extLst>
          </p:cNvPr>
          <p:cNvSpPr/>
          <p:nvPr/>
        </p:nvSpPr>
        <p:spPr>
          <a:xfrm rot="2496488">
            <a:off x="5917828" y="3719957"/>
            <a:ext cx="321276" cy="780771"/>
          </a:xfrm>
          <a:prstGeom prst="downArrow">
            <a:avLst/>
          </a:prstGeom>
          <a:solidFill>
            <a:srgbClr val="2E4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E8BF35CE-9007-76C4-E236-D26384E2A020}"/>
              </a:ext>
            </a:extLst>
          </p:cNvPr>
          <p:cNvSpPr/>
          <p:nvPr/>
        </p:nvSpPr>
        <p:spPr>
          <a:xfrm>
            <a:off x="8163994" y="3752631"/>
            <a:ext cx="321276" cy="780771"/>
          </a:xfrm>
          <a:prstGeom prst="downArrow">
            <a:avLst/>
          </a:prstGeom>
          <a:solidFill>
            <a:srgbClr val="2E4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8C9B5522-958B-D3DE-30C5-17187AAE5BB7}"/>
              </a:ext>
            </a:extLst>
          </p:cNvPr>
          <p:cNvSpPr/>
          <p:nvPr/>
        </p:nvSpPr>
        <p:spPr>
          <a:xfrm rot="20740415">
            <a:off x="10394458" y="3788069"/>
            <a:ext cx="321276" cy="780771"/>
          </a:xfrm>
          <a:prstGeom prst="downArrow">
            <a:avLst/>
          </a:prstGeom>
          <a:solidFill>
            <a:srgbClr val="2E4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uble Bracket 1">
            <a:extLst>
              <a:ext uri="{FF2B5EF4-FFF2-40B4-BE49-F238E27FC236}">
                <a16:creationId xmlns:a16="http://schemas.microsoft.com/office/drawing/2014/main" id="{B6F6FF1B-AF1A-791B-2587-8D5973ECC802}"/>
              </a:ext>
            </a:extLst>
          </p:cNvPr>
          <p:cNvSpPr/>
          <p:nvPr/>
        </p:nvSpPr>
        <p:spPr>
          <a:xfrm>
            <a:off x="4403834" y="4333808"/>
            <a:ext cx="7472856" cy="2075689"/>
          </a:xfrm>
          <a:prstGeom prst="bracket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431670A4-7D17-EC37-D3AC-D7BA1E76126C}"/>
              </a:ext>
            </a:extLst>
          </p:cNvPr>
          <p:cNvSpPr txBox="1"/>
          <p:nvPr/>
        </p:nvSpPr>
        <p:spPr>
          <a:xfrm>
            <a:off x="1112461" y="4415969"/>
            <a:ext cx="3112700" cy="2062103"/>
          </a:xfrm>
          <a:prstGeom prst="rect">
            <a:avLst/>
          </a:prstGeom>
          <a:noFill/>
        </p:spPr>
        <p:txBody>
          <a:bodyPr wrap="square" rtlCol="0">
            <a:spAutoFit/>
          </a:bodyPr>
          <a:lstStyle/>
          <a:p>
            <a:r>
              <a:rPr lang="en-US" sz="1600" dirty="0">
                <a:latin typeface="Lato" panose="020F0502020204030203" pitchFamily="34" charset="77"/>
              </a:rPr>
              <a:t>Little SIRs from other branches immediately have access to that speaker assessment as well as speaker assessments from other branches from around the State allowing them to narrow down potential speaker candidates for their next  meeting</a:t>
            </a:r>
          </a:p>
        </p:txBody>
      </p:sp>
      <p:sp>
        <p:nvSpPr>
          <p:cNvPr id="3" name="TextBox 2">
            <a:extLst>
              <a:ext uri="{FF2B5EF4-FFF2-40B4-BE49-F238E27FC236}">
                <a16:creationId xmlns:a16="http://schemas.microsoft.com/office/drawing/2014/main" id="{CEF17559-9080-E753-43D4-E2284887FD01}"/>
              </a:ext>
            </a:extLst>
          </p:cNvPr>
          <p:cNvSpPr txBox="1"/>
          <p:nvPr/>
        </p:nvSpPr>
        <p:spPr>
          <a:xfrm>
            <a:off x="5655957" y="1494036"/>
            <a:ext cx="6177563" cy="584775"/>
          </a:xfrm>
          <a:prstGeom prst="rect">
            <a:avLst/>
          </a:prstGeom>
          <a:noFill/>
        </p:spPr>
        <p:txBody>
          <a:bodyPr wrap="square" rtlCol="0">
            <a:spAutoFit/>
          </a:bodyPr>
          <a:lstStyle/>
          <a:p>
            <a:r>
              <a:rPr lang="en-US" sz="1600" dirty="0">
                <a:latin typeface="Lato" panose="020F0502020204030203" pitchFamily="34" charset="77"/>
              </a:rPr>
              <a:t>Information from the form is automatically stored in a Google Sheets spreadsheet which is stored in a central repository</a:t>
            </a:r>
          </a:p>
        </p:txBody>
      </p:sp>
      <p:pic>
        <p:nvPicPr>
          <p:cNvPr id="4" name="Picture 3">
            <a:extLst>
              <a:ext uri="{FF2B5EF4-FFF2-40B4-BE49-F238E27FC236}">
                <a16:creationId xmlns:a16="http://schemas.microsoft.com/office/drawing/2014/main" id="{111525CD-18D1-7701-F08A-946C1F74CD22}"/>
              </a:ext>
            </a:extLst>
          </p:cNvPr>
          <p:cNvPicPr>
            <a:picLocks noChangeAspect="1"/>
          </p:cNvPicPr>
          <p:nvPr/>
        </p:nvPicPr>
        <p:blipFill>
          <a:blip r:embed="rId3"/>
          <a:stretch>
            <a:fillRect/>
          </a:stretch>
        </p:blipFill>
        <p:spPr>
          <a:xfrm>
            <a:off x="5544834" y="2161570"/>
            <a:ext cx="6399810" cy="1232850"/>
          </a:xfrm>
          <a:prstGeom prst="rect">
            <a:avLst/>
          </a:prstGeom>
        </p:spPr>
      </p:pic>
    </p:spTree>
    <p:extLst>
      <p:ext uri="{BB962C8B-B14F-4D97-AF65-F5344CB8AC3E}">
        <p14:creationId xmlns:p14="http://schemas.microsoft.com/office/powerpoint/2010/main" val="90538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5AE9-362C-6251-72FC-1A74BE9FE44D}"/>
              </a:ext>
            </a:extLst>
          </p:cNvPr>
          <p:cNvSpPr>
            <a:spLocks noGrp="1"/>
          </p:cNvSpPr>
          <p:nvPr>
            <p:ph type="title"/>
          </p:nvPr>
        </p:nvSpPr>
        <p:spPr>
          <a:xfrm>
            <a:off x="838200" y="365125"/>
            <a:ext cx="10663052" cy="1325563"/>
          </a:xfrm>
        </p:spPr>
        <p:txBody>
          <a:bodyPr>
            <a:normAutofit/>
          </a:bodyPr>
          <a:lstStyle/>
          <a:p>
            <a:r>
              <a:rPr lang="en-US" sz="4000" b="1" dirty="0">
                <a:solidFill>
                  <a:srgbClr val="2E486E"/>
                </a:solidFill>
                <a:latin typeface="Lato" panose="020F0502020204030203" pitchFamily="34" charset="77"/>
              </a:rPr>
              <a:t>Accessing the Speakers Exchange</a:t>
            </a:r>
          </a:p>
        </p:txBody>
      </p:sp>
      <p:pic>
        <p:nvPicPr>
          <p:cNvPr id="4" name="Picture 3">
            <a:extLst>
              <a:ext uri="{FF2B5EF4-FFF2-40B4-BE49-F238E27FC236}">
                <a16:creationId xmlns:a16="http://schemas.microsoft.com/office/drawing/2014/main" id="{E1CF9B6E-3DE0-FB0E-9A32-4B868F0A1704}"/>
              </a:ext>
            </a:extLst>
          </p:cNvPr>
          <p:cNvPicPr>
            <a:picLocks noChangeAspect="1"/>
          </p:cNvPicPr>
          <p:nvPr/>
        </p:nvPicPr>
        <p:blipFill>
          <a:blip r:embed="rId2"/>
          <a:stretch>
            <a:fillRect/>
          </a:stretch>
        </p:blipFill>
        <p:spPr>
          <a:xfrm>
            <a:off x="3187700" y="1431079"/>
            <a:ext cx="5816600" cy="3142420"/>
          </a:xfrm>
          <a:prstGeom prst="rect">
            <a:avLst/>
          </a:prstGeom>
        </p:spPr>
      </p:pic>
      <p:pic>
        <p:nvPicPr>
          <p:cNvPr id="6" name="Picture 5">
            <a:extLst>
              <a:ext uri="{FF2B5EF4-FFF2-40B4-BE49-F238E27FC236}">
                <a16:creationId xmlns:a16="http://schemas.microsoft.com/office/drawing/2014/main" id="{34A21C1F-5E98-91FD-EF97-A088A33B1B72}"/>
              </a:ext>
            </a:extLst>
          </p:cNvPr>
          <p:cNvPicPr>
            <a:picLocks noChangeAspect="1"/>
          </p:cNvPicPr>
          <p:nvPr/>
        </p:nvPicPr>
        <p:blipFill>
          <a:blip r:embed="rId3"/>
          <a:stretch>
            <a:fillRect/>
          </a:stretch>
        </p:blipFill>
        <p:spPr>
          <a:xfrm>
            <a:off x="3187700" y="4648780"/>
            <a:ext cx="5859467" cy="1844096"/>
          </a:xfrm>
          <a:prstGeom prst="rect">
            <a:avLst/>
          </a:prstGeom>
        </p:spPr>
      </p:pic>
    </p:spTree>
    <p:extLst>
      <p:ext uri="{BB962C8B-B14F-4D97-AF65-F5344CB8AC3E}">
        <p14:creationId xmlns:p14="http://schemas.microsoft.com/office/powerpoint/2010/main" val="315685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5AE9-362C-6251-72FC-1A74BE9FE44D}"/>
              </a:ext>
            </a:extLst>
          </p:cNvPr>
          <p:cNvSpPr>
            <a:spLocks noGrp="1"/>
          </p:cNvSpPr>
          <p:nvPr>
            <p:ph type="title"/>
          </p:nvPr>
        </p:nvSpPr>
        <p:spPr>
          <a:xfrm>
            <a:off x="838200" y="365125"/>
            <a:ext cx="10663052" cy="1325563"/>
          </a:xfrm>
        </p:spPr>
        <p:txBody>
          <a:bodyPr>
            <a:normAutofit/>
          </a:bodyPr>
          <a:lstStyle/>
          <a:p>
            <a:r>
              <a:rPr lang="en-US" sz="4000" b="1" dirty="0">
                <a:solidFill>
                  <a:srgbClr val="2E486E"/>
                </a:solidFill>
                <a:latin typeface="Lato" panose="020F0502020204030203" pitchFamily="34" charset="77"/>
              </a:rPr>
              <a:t>Speakers Exchange Webpage</a:t>
            </a:r>
          </a:p>
        </p:txBody>
      </p:sp>
      <p:pic>
        <p:nvPicPr>
          <p:cNvPr id="5" name="Picture 4">
            <a:extLst>
              <a:ext uri="{FF2B5EF4-FFF2-40B4-BE49-F238E27FC236}">
                <a16:creationId xmlns:a16="http://schemas.microsoft.com/office/drawing/2014/main" id="{ACF88744-6B7F-0887-5DD5-0F66DF2BAE51}"/>
              </a:ext>
            </a:extLst>
          </p:cNvPr>
          <p:cNvPicPr>
            <a:picLocks noChangeAspect="1"/>
          </p:cNvPicPr>
          <p:nvPr/>
        </p:nvPicPr>
        <p:blipFill>
          <a:blip r:embed="rId2"/>
          <a:stretch>
            <a:fillRect/>
          </a:stretch>
        </p:blipFill>
        <p:spPr>
          <a:xfrm>
            <a:off x="2745014" y="1690688"/>
            <a:ext cx="6701971" cy="4707845"/>
          </a:xfrm>
          <a:prstGeom prst="rect">
            <a:avLst/>
          </a:prstGeom>
        </p:spPr>
      </p:pic>
    </p:spTree>
    <p:extLst>
      <p:ext uri="{BB962C8B-B14F-4D97-AF65-F5344CB8AC3E}">
        <p14:creationId xmlns:p14="http://schemas.microsoft.com/office/powerpoint/2010/main" val="226475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5AE9-362C-6251-72FC-1A74BE9FE44D}"/>
              </a:ext>
            </a:extLst>
          </p:cNvPr>
          <p:cNvSpPr>
            <a:spLocks noGrp="1"/>
          </p:cNvSpPr>
          <p:nvPr>
            <p:ph type="title"/>
          </p:nvPr>
        </p:nvSpPr>
        <p:spPr>
          <a:xfrm>
            <a:off x="838200" y="365125"/>
            <a:ext cx="10663052" cy="1325563"/>
          </a:xfrm>
        </p:spPr>
        <p:txBody>
          <a:bodyPr>
            <a:normAutofit/>
          </a:bodyPr>
          <a:lstStyle/>
          <a:p>
            <a:r>
              <a:rPr lang="en-US" sz="4000" b="1" dirty="0">
                <a:solidFill>
                  <a:srgbClr val="2E486E"/>
                </a:solidFill>
                <a:latin typeface="Lato" panose="020F0502020204030203" pitchFamily="34" charset="77"/>
              </a:rPr>
              <a:t>Speakers </a:t>
            </a:r>
            <a:r>
              <a:rPr lang="en-US" sz="4000" b="1">
                <a:solidFill>
                  <a:srgbClr val="2E486E"/>
                </a:solidFill>
                <a:latin typeface="Lato" panose="020F0502020204030203" pitchFamily="34" charset="77"/>
              </a:rPr>
              <a:t>Exchange Repository</a:t>
            </a:r>
            <a:endParaRPr lang="en-US" sz="4000" b="1" dirty="0">
              <a:solidFill>
                <a:srgbClr val="2E486E"/>
              </a:solidFill>
              <a:latin typeface="Lato" panose="020F0502020204030203" pitchFamily="34" charset="77"/>
            </a:endParaRPr>
          </a:p>
        </p:txBody>
      </p:sp>
      <p:pic>
        <p:nvPicPr>
          <p:cNvPr id="3" name="Picture 2">
            <a:extLst>
              <a:ext uri="{FF2B5EF4-FFF2-40B4-BE49-F238E27FC236}">
                <a16:creationId xmlns:a16="http://schemas.microsoft.com/office/drawing/2014/main" id="{7FBDA646-2A30-7873-FE73-1A9D867529C8}"/>
              </a:ext>
            </a:extLst>
          </p:cNvPr>
          <p:cNvPicPr>
            <a:picLocks noChangeAspect="1"/>
          </p:cNvPicPr>
          <p:nvPr/>
        </p:nvPicPr>
        <p:blipFill>
          <a:blip r:embed="rId2"/>
          <a:stretch>
            <a:fillRect/>
          </a:stretch>
        </p:blipFill>
        <p:spPr>
          <a:xfrm>
            <a:off x="401704" y="1718328"/>
            <a:ext cx="11099548" cy="4885924"/>
          </a:xfrm>
          <a:prstGeom prst="rect">
            <a:avLst/>
          </a:prstGeom>
        </p:spPr>
      </p:pic>
    </p:spTree>
    <p:extLst>
      <p:ext uri="{BB962C8B-B14F-4D97-AF65-F5344CB8AC3E}">
        <p14:creationId xmlns:p14="http://schemas.microsoft.com/office/powerpoint/2010/main" val="166397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5AE9-362C-6251-72FC-1A74BE9FE44D}"/>
              </a:ext>
            </a:extLst>
          </p:cNvPr>
          <p:cNvSpPr>
            <a:spLocks noGrp="1"/>
          </p:cNvSpPr>
          <p:nvPr>
            <p:ph type="title"/>
          </p:nvPr>
        </p:nvSpPr>
        <p:spPr/>
        <p:txBody>
          <a:bodyPr>
            <a:normAutofit/>
          </a:bodyPr>
          <a:lstStyle/>
          <a:p>
            <a:r>
              <a:rPr lang="en-US" sz="4000" b="1" dirty="0">
                <a:solidFill>
                  <a:srgbClr val="2E486E"/>
                </a:solidFill>
                <a:latin typeface="Lato" panose="020F0502020204030203" pitchFamily="34" charset="77"/>
              </a:rPr>
              <a:t>Demonstration of the Speakers Exchange</a:t>
            </a:r>
          </a:p>
        </p:txBody>
      </p:sp>
      <p:sp>
        <p:nvSpPr>
          <p:cNvPr id="3" name="Content Placeholder 2">
            <a:extLst>
              <a:ext uri="{FF2B5EF4-FFF2-40B4-BE49-F238E27FC236}">
                <a16:creationId xmlns:a16="http://schemas.microsoft.com/office/drawing/2014/main" id="{E04218E7-F538-DA44-D4A8-C473B1552B02}"/>
              </a:ext>
            </a:extLst>
          </p:cNvPr>
          <p:cNvSpPr>
            <a:spLocks noGrp="1"/>
          </p:cNvSpPr>
          <p:nvPr>
            <p:ph idx="1"/>
          </p:nvPr>
        </p:nvSpPr>
        <p:spPr>
          <a:solidFill>
            <a:schemeClr val="bg1"/>
          </a:solidFill>
        </p:spPr>
        <p:txBody>
          <a:bodyPr/>
          <a:lstStyle/>
          <a:p>
            <a:r>
              <a:rPr lang="en-US" dirty="0">
                <a:latin typeface="Lato" panose="020F0502020204030203" pitchFamily="34" charset="77"/>
              </a:rPr>
              <a:t>I’ll provide a brief demonstration of the use of the various elements of the Speakers Exchange</a:t>
            </a:r>
          </a:p>
          <a:p>
            <a:r>
              <a:rPr lang="en-US" dirty="0">
                <a:latin typeface="Lato" panose="020F0502020204030203" pitchFamily="34" charset="77"/>
              </a:rPr>
              <a:t>Q&amp;A</a:t>
            </a:r>
          </a:p>
          <a:p>
            <a:r>
              <a:rPr lang="en-US" dirty="0">
                <a:latin typeface="Lato" panose="020F0502020204030203" pitchFamily="34" charset="77"/>
              </a:rPr>
              <a:t>For further information or questions about the Speakers Exchange, contact Kevin King at </a:t>
            </a:r>
            <a:r>
              <a:rPr lang="en-US" dirty="0">
                <a:latin typeface="Lato" panose="020F0502020204030203" pitchFamily="34" charset="77"/>
                <a:hlinkClick r:id="rId2"/>
              </a:rPr>
              <a:t>kmking00@gmail.com</a:t>
            </a:r>
            <a:endParaRPr lang="en-US" dirty="0">
              <a:latin typeface="Lato" panose="020F0502020204030203" pitchFamily="34" charset="77"/>
            </a:endParaRPr>
          </a:p>
        </p:txBody>
      </p:sp>
    </p:spTree>
    <p:extLst>
      <p:ext uri="{BB962C8B-B14F-4D97-AF65-F5344CB8AC3E}">
        <p14:creationId xmlns:p14="http://schemas.microsoft.com/office/powerpoint/2010/main" val="2692052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439</Words>
  <Application>Microsoft Macintosh PowerPoint</Application>
  <PresentationFormat>Widescreen</PresentationFormat>
  <Paragraphs>36</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Lato</vt:lpstr>
      <vt:lpstr>Office Theme</vt:lpstr>
      <vt:lpstr>PowerPoint Presentation</vt:lpstr>
      <vt:lpstr>Introduction</vt:lpstr>
      <vt:lpstr>Benefits of a Speakers Exchange</vt:lpstr>
      <vt:lpstr>The Process Which Various Branches May Use</vt:lpstr>
      <vt:lpstr>The Speakers Exchange Program</vt:lpstr>
      <vt:lpstr>Accessing the Speakers Exchange</vt:lpstr>
      <vt:lpstr>Speakers Exchange Webpage</vt:lpstr>
      <vt:lpstr>Speakers Exchange Repository</vt:lpstr>
      <vt:lpstr>Demonstration of the Speakers Exchange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Kevin King</dc:creator>
  <cp:lastModifiedBy>Kevin King</cp:lastModifiedBy>
  <cp:revision>14</cp:revision>
  <cp:lastPrinted>2022-04-21T20:33:06Z</cp:lastPrinted>
  <dcterms:created xsi:type="dcterms:W3CDTF">2022-04-19T18:02:26Z</dcterms:created>
  <dcterms:modified xsi:type="dcterms:W3CDTF">2022-12-05T21:59:04Z</dcterms:modified>
</cp:coreProperties>
</file>