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7" r:id="rId3"/>
    <p:sldId id="258" r:id="rId4"/>
    <p:sldId id="259" r:id="rId5"/>
    <p:sldId id="260" r:id="rId6"/>
    <p:sldId id="266" r:id="rId7"/>
    <p:sldId id="267" r:id="rId8"/>
    <p:sldId id="269" r:id="rId9"/>
    <p:sldId id="268" r:id="rId10"/>
    <p:sldId id="262" r:id="rId11"/>
    <p:sldId id="261" r:id="rId12"/>
    <p:sldId id="263" r:id="rId13"/>
    <p:sldId id="264" r:id="rId14"/>
    <p:sldId id="265" r:id="rId15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7" d="100"/>
          <a:sy n="87" d="100"/>
        </p:scale>
        <p:origin x="533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AE7E5-1593-9A75-86F3-769C573DB5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B8018D-261F-C353-7A7A-76CDDCF7AD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390AF-1588-65C9-A5B9-E995AA87B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C67A-0D1F-43ED-8EFF-0ADC211B0280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1626FB-B2BE-3DC2-1A4D-4BA0483DD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1CF439-A40A-2644-C906-9380DAFB5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F6412-9A11-4FED-B454-E533234FE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15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6FFF5-F3BA-663A-B7BF-0C0B0DAC3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D1EF1B-3BDC-474A-5A2D-BE3264B5CF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23EBC2-0796-5FEB-41F6-FCE76950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C67A-0D1F-43ED-8EFF-0ADC211B0280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56787-1E15-52B8-56AA-40D1A0A2C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2DF06-9CE8-A31C-CA8E-7003A67CA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F6412-9A11-4FED-B454-E533234FE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665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D2E521-AFD0-AEB4-0371-97215E26AF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3AAF89-D079-A80F-A5B8-E7882EAD7E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770D87-E52E-820F-A0EF-306EE0B3F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C67A-0D1F-43ED-8EFF-0ADC211B0280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F4D3A3-39EB-BE92-9F4C-E4711B5D2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D6BDC-C1AA-FC7A-F6B8-7D280B2A7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F6412-9A11-4FED-B454-E533234FE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181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60AFF-C01D-25CC-DC13-E06871927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B7853-58C5-2153-6B81-E897A7F90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95693A-CDE6-2C17-65BD-3D1884241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C67A-0D1F-43ED-8EFF-0ADC211B0280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6891F0-69F8-D4CD-1964-4C8DE4333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7B20E-48E6-82EB-F710-1BC255276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F6412-9A11-4FED-B454-E533234FE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84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9DDE2-03E4-DB1F-8BD3-E9D65A608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F645D5-BF86-4455-C25E-868B29B43F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211F02-3E5A-CEA0-945E-F8BA82AFC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C67A-0D1F-43ED-8EFF-0ADC211B0280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0C8401-3EC6-5A2E-1D58-B31742AC4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93BFA-9102-4DB0-574C-4FCC8940B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F6412-9A11-4FED-B454-E533234FE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600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0B07E-4769-8B9C-713A-68E12B2AC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C3FBC-F3A1-66C3-C230-286A9FBF5B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C3BD27-5BF9-E39F-947D-6DD6750A4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346F47-BCBB-FD0E-FAA8-05FE40F6D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C67A-0D1F-43ED-8EFF-0ADC211B0280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1BDACA-C4B8-7340-912E-4BD1043E7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00BBA1-5DB9-01FB-C2DB-0401C975A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F6412-9A11-4FED-B454-E533234FE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389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27D2E-68B1-344B-56A5-9DEF92C5A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2A9EF-3053-C5E8-4A7F-61403E407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9F0E84-4104-51D3-730C-9CA5EFCF31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22142F-0832-95EB-4837-3B74A0266F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5E7A28-9C88-5C47-2DD5-7549AF191C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603BC7-6D0D-5F36-E1C9-2DEBEE019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C67A-0D1F-43ED-8EFF-0ADC211B0280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B26E06-B615-194F-7826-2A39C7FB3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0EF540-9432-ABBC-3971-DE82467C9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F6412-9A11-4FED-B454-E533234FE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60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0C5E6-3874-2DED-A0F7-620084DDE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56E97B-249D-5CAF-057A-231F0C199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C67A-0D1F-43ED-8EFF-0ADC211B0280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22049D-4579-C7E7-7E0E-C07D48A41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1DE5D7-FE18-3F82-0E23-4DE3F079F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F6412-9A11-4FED-B454-E533234FE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080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7F9782-4C29-FD5E-EC50-F1F458418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C67A-0D1F-43ED-8EFF-0ADC211B0280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6C4CF5-16C0-B55A-E07E-38BF3BEE0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83E06-95DA-161E-D84F-260FC956B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F6412-9A11-4FED-B454-E533234FE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526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1FD55-BCAF-C2F6-6538-C66CF2F2C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9DD0E-0BFD-76D2-8343-9B8319286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8E097D-8829-1CDE-0C50-DCD4AD4AD7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92B7F1-3157-4978-2E78-6566DACF3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C67A-0D1F-43ED-8EFF-0ADC211B0280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B2EA49-9D03-C3FB-187C-3FD79CDF6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772F5C-9FAF-C3E9-1C30-6D3C49ADB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F6412-9A11-4FED-B454-E533234FE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857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24E45-1D3A-C519-CA88-7A28F5F30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8A7829-8A47-4415-48AA-36B3595E9A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6F8D62-3795-91FE-5AF3-8CA526EAD5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E363C6-0D49-B951-9EE8-8C9DD67B5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CC67A-0D1F-43ED-8EFF-0ADC211B0280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0AA329-4138-5996-2A0D-D3E8E8F01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D8E5D6-212A-8C89-DDCD-D72E95B7E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F6412-9A11-4FED-B454-E533234FE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58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B7C4AC-EB2C-24B2-93AE-C5773C6BF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ED3B4E-3FAB-D033-4596-52DDC80C2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A4330E-AC26-F83B-AC1E-8BB27AFCE9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CC67A-0D1F-43ED-8EFF-0ADC211B0280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6956A-0989-AFA5-1531-7FF6E0B61E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ABF5D-F7E6-F552-E9C2-B9BACD7F84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F6412-9A11-4FED-B454-E533234FE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453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79858-E709-58C8-E54A-B084589B4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State Branch Activity Chairman Action Plan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AEFCFEA-AC0E-3224-FF4D-ACF786A66C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1" y="1825625"/>
            <a:ext cx="435133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283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3B567-AB4B-A308-C454-7A1979A6A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Branches To Share Activities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C3CBD95-7FB4-8B0A-D579-280F82624C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0331" y="1825625"/>
            <a:ext cx="4351338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9033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AE8E2-1AC0-F064-BCE9-3DCD1C2C1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Smaller Branches Worry About </a:t>
            </a:r>
            <a:r>
              <a:rPr lang="en-US" dirty="0"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Losing Members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213B41A-6F89-13E5-9325-C895F5F42C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59473" y="1825625"/>
            <a:ext cx="447305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647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BDA9D-4024-4486-312D-3AE0230FF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Footnote On Your Website To Designate Shared Activities</a:t>
            </a:r>
            <a:endParaRPr lang="en-US" sz="4000" b="1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2B2FA03-B887-33DA-82DD-7C2098A0AA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0331" y="1825625"/>
            <a:ext cx="4351338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5943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1BDB8-B647-522A-D92B-3AAC8A389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bottom line is that we must have younger members 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2C8BFFF8-EF93-56EA-97AC-1DBC1263F4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1" y="2382043"/>
            <a:ext cx="3794919" cy="3794919"/>
          </a:xfrm>
        </p:spPr>
      </p:pic>
    </p:spTree>
    <p:extLst>
      <p:ext uri="{BB962C8B-B14F-4D97-AF65-F5344CB8AC3E}">
        <p14:creationId xmlns:p14="http://schemas.microsoft.com/office/powerpoint/2010/main" val="29403124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A53AF-FF17-6F11-DB69-31A9C2561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Questions, Suggestions, or Comments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BEEA35C-C7D7-B657-1201-1F40F22A60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22356" y="2353223"/>
            <a:ext cx="4147288" cy="3981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053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EDC6E-6D18-9192-B4FF-0501B3B12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If You Have Heard My Presentation Before…</a:t>
            </a:r>
            <a:endParaRPr lang="en-US" sz="4000" b="1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5B9B73F-F9F2-908B-D041-090C54EBFB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0331" y="1825625"/>
            <a:ext cx="4351338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8594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A294F-CB01-A200-0A7B-17C3BF32A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062" y="358624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Here’s The </a:t>
            </a: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 </a:t>
            </a: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ews</a:t>
            </a:r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irst</a:t>
            </a:r>
            <a:b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E97B216-51F0-ADFC-4973-676A5A71FE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0331" y="1825625"/>
            <a:ext cx="4351338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1580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B141-1498-5384-FB19-0D62D2275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Small Branches Are Closing Or Merging</a:t>
            </a:r>
            <a:endParaRPr lang="en-US" sz="4000" b="1" dirty="0"/>
          </a:p>
        </p:txBody>
      </p:sp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23FE4E19-9AAC-75EF-2F9D-2C0435EC30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0331" y="1825625"/>
            <a:ext cx="4351338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0040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E6D75-8B4F-E35C-6A90-26F08C3F2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Members Are Aging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C58E939-B611-A176-EEF8-BF2B50B558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0331" y="1825625"/>
            <a:ext cx="4351338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863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FCB03-9A27-4009-CCC6-A34332D96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We Need </a:t>
            </a:r>
            <a:r>
              <a:rPr lang="en-US" sz="4000" b="1" dirty="0"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sz="40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ounger </a:t>
            </a:r>
            <a:r>
              <a:rPr lang="en-US" sz="4000" b="1" dirty="0"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Members</a:t>
            </a:r>
            <a:r>
              <a:rPr lang="en-US" sz="40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4000" b="1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B13825A-978A-7230-F2A6-593FD3EEEE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409" y="2003975"/>
            <a:ext cx="3842910" cy="38429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4030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D278B-39D0-92BF-BFAE-E414139EE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40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ot All is Lost </a:t>
            </a:r>
            <a:endParaRPr lang="en-US" sz="4000" b="1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169B6F4-2028-D7C7-1595-2C82F97385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1" y="18256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593443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812DA-2CAD-F58E-9C5F-F1387CFC0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122" y="334352"/>
            <a:ext cx="10515600" cy="1325563"/>
          </a:xfrm>
        </p:spPr>
        <p:txBody>
          <a:bodyPr>
            <a:noAutofit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000" b="1" dirty="0"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40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deas to make branches stronger by increasing activities.</a:t>
            </a:r>
            <a:endParaRPr lang="en-US" sz="4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49FEDA1-E5E5-4A89-6E27-D1CC074476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0331" y="1825625"/>
            <a:ext cx="4351338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5508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98E80-84E6-2EAE-26A8-4238CE1F1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Contact the Activity Chairman or Big SIR in Your </a:t>
            </a:r>
            <a:r>
              <a:rPr lang="en-US" b="1" dirty="0"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en-US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ranch </a:t>
            </a:r>
            <a:endParaRPr lang="en-US" b="1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D935A3D-1AFA-5B8A-3C42-CBD830AF2E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0331" y="1825625"/>
            <a:ext cx="4351338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6745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1045</TotalTime>
  <Words>91</Words>
  <Application>Microsoft Office PowerPoint</Application>
  <PresentationFormat>Widescreen</PresentationFormat>
  <Paragraphs>14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</vt:lpstr>
      <vt:lpstr>Office Theme</vt:lpstr>
      <vt:lpstr>State Branch Activity Chairman Action Plan</vt:lpstr>
      <vt:lpstr>If You Have Heard My Presentation Before…</vt:lpstr>
      <vt:lpstr> Here’s The Bad News First </vt:lpstr>
      <vt:lpstr>Small Branches Are Closing Or Merging</vt:lpstr>
      <vt:lpstr>Members Are Aging </vt:lpstr>
      <vt:lpstr>We Need Younger Members </vt:lpstr>
      <vt:lpstr>Not All is Lost </vt:lpstr>
      <vt:lpstr>Ideas to make branches stronger by increasing activities.</vt:lpstr>
      <vt:lpstr>Contact the Activity Chairman or Big SIR in Your Branch </vt:lpstr>
      <vt:lpstr>Branches To Share Activities</vt:lpstr>
      <vt:lpstr>Smaller Branches Worry About Losing Members</vt:lpstr>
      <vt:lpstr>Footnote On Your Website To Designate Shared Activities</vt:lpstr>
      <vt:lpstr>The bottom line is that we must have younger members </vt:lpstr>
      <vt:lpstr>Questions, Suggestions, or Comments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Branch Activity Chairman</dc:title>
  <dc:creator>Robert Lucido</dc:creator>
  <cp:lastModifiedBy>Robert Lucido</cp:lastModifiedBy>
  <cp:revision>15</cp:revision>
  <cp:lastPrinted>2022-12-05T01:28:09Z</cp:lastPrinted>
  <dcterms:created xsi:type="dcterms:W3CDTF">2022-11-21T01:58:37Z</dcterms:created>
  <dcterms:modified xsi:type="dcterms:W3CDTF">2022-12-05T02:00:17Z</dcterms:modified>
</cp:coreProperties>
</file>