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0" r:id="rId4"/>
    <p:sldId id="285" r:id="rId5"/>
    <p:sldId id="284" r:id="rId6"/>
    <p:sldId id="283" r:id="rId7"/>
    <p:sldId id="282" r:id="rId8"/>
    <p:sldId id="286" r:id="rId9"/>
    <p:sldId id="281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EE3A-247F-407F-AACA-B42FABD4D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E7E07-7137-46F5-B3F2-1459685CB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37E0-8B8F-47F4-8894-7C7CEB80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91ED-EA43-4F15-996F-04EA4231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36BF7-C32D-4904-868B-3CAFC60F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0DF5A-A2D5-44D7-8B38-62267775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743A8-793F-47CF-ACDF-F7934EEA6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50AF-0363-4DEE-8E5E-AC85AD50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1A0C4-6565-42FA-BDE9-0C4355C4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103A8-C078-4626-A7CA-853C9269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16C73-3E6F-4390-B5F3-6224F59355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231AD-2E97-4020-85DA-48A3EFA36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483D-4840-43BD-B7E2-1DFF7EFC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6650-804F-4B56-9822-A1D45798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5EAF-91F5-449D-A5F9-3780498B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C5B0-944A-4AF0-86D8-920F876F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AC940-9EAD-487D-9081-2DBA7CE1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410D6-4A55-42B2-BE3B-008CAF1F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5FEDA-9A29-4379-9094-97E2676B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557AA-F1DE-4F8F-BD56-37EE95EF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EBA3-7076-486E-A808-90290213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49CA-4A6B-4C76-830B-81C7E15C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AE02A-EA29-468F-8832-4E28F920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543B9-BFE4-4D41-ABFD-C3E01657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51711-6F4F-430C-B3E1-BE27653C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5843-B9BD-4694-BA79-C21383D5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E237-00FE-4936-AB66-4A175A79D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CE0FA-E2DF-41CD-B1F2-3E362EECB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92A7F-9BC6-4D12-8495-5E401C94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C6C1F-88F4-428F-A650-385A08D9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64C9C-0BAB-4151-9B39-4AF45FA1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C9735-CB92-4361-865A-415B8870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AD610-AC41-425C-B1CD-B40D62BF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4B75F-B0ED-4028-ADEE-33BACBDD7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0469A-108B-4921-AFE7-B29F92699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33D69-0289-4017-B2BC-375BC4175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ECA0C-3117-4651-8F0C-FC259C01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47897-F2F9-44CA-858D-D876855D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B8658-B271-468B-A29B-AB9A85C2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1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F9DB-761E-4C74-8E5A-CABF9A04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E5A01-BF7B-4FA6-B5F1-A8BBCD1B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0ACD4-CD49-49AD-8748-42081BF7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505B-374E-4DE3-BEED-4663520A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25B5B3-AA49-4728-89CB-849A7E5C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088D-FAB3-4D65-9209-550D97EA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8A2D8-5B6E-4C09-8641-D3E7322C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3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014E-F46C-4B61-B66C-4D12B916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9EB4-F9AD-470A-AFFD-17267C7F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45B45-04A6-4D57-9A71-BA4ECDCF2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D4919-CA25-4F48-8368-F58036D8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E5C66-632A-4B86-BFE1-E110CC0F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9396E-F0B8-4B7D-9A9D-F4FCB292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6713-97DC-4E1E-AB04-B4EB763D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09CEE-3117-4C7D-BD12-50C4C52F0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C3279-BCAE-4418-94AF-46E13B31F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96B48-166E-4AE6-9B93-21950773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CB236-BF6E-4D8D-9C47-E2D9DF83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0D945-21A8-4512-979D-DFF7559A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26AC7-5965-46DA-9EF5-707B9989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AE9AA-4F21-4C08-919B-C1FBA988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95C01-9686-48FA-8938-3F50B8623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B3EE-C008-407F-848F-5998D37F1E57}" type="datetimeFigureOut">
              <a:rPr lang="en-US" smtClean="0"/>
              <a:t>1/8/21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0FCB0-64DC-4B66-9237-B7A5559BE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9087E-3249-4DA2-9255-C0DAFC6E8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BA3C-8A45-47B6-AA69-D237C132D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fines@att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D012-2F7F-4CA4-8593-BB43FC26E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11" y="1122363"/>
            <a:ext cx="10702344" cy="2387600"/>
          </a:xfrm>
        </p:spPr>
        <p:txBody>
          <a:bodyPr/>
          <a:lstStyle/>
          <a:p>
            <a:r>
              <a:rPr lang="en-US" b="1" dirty="0"/>
              <a:t>SIR State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2B714-FE9A-4DA8-99CF-DF4B5ADF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1" y="2487613"/>
            <a:ext cx="1247775" cy="1114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F0ADB-875F-494B-B324-3073AB16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325" y="2395538"/>
            <a:ext cx="12477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D5C4-F7FD-4141-9EE2-DF8231058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FCF88-1FE7-410A-BED3-42EAFC1D3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7421"/>
            <a:ext cx="1247775" cy="111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96AA3-13CD-4626-80BE-D241BB62D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25" y="447421"/>
            <a:ext cx="1247775" cy="11144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CEBB33-9442-467B-9488-598DF82AA563}"/>
              </a:ext>
            </a:extLst>
          </p:cNvPr>
          <p:cNvSpPr/>
          <p:nvPr/>
        </p:nvSpPr>
        <p:spPr>
          <a:xfrm>
            <a:off x="838200" y="2967335"/>
            <a:ext cx="10515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96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Final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Questions ?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90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D012-2F7F-4CA4-8593-BB43FC26E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611" y="1122363"/>
            <a:ext cx="10702344" cy="1504723"/>
          </a:xfrm>
        </p:spPr>
        <p:txBody>
          <a:bodyPr/>
          <a:lstStyle/>
          <a:p>
            <a:r>
              <a:rPr lang="en-US" b="1" dirty="0"/>
              <a:t>SIR State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B8C50-8FE6-4563-9F3E-C18A6DC12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486" y="3091543"/>
            <a:ext cx="10161614" cy="289809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6000" dirty="0"/>
              <a:t>Thanks for your attention</a:t>
            </a:r>
          </a:p>
          <a:p>
            <a:r>
              <a:rPr lang="en-US" sz="6000" dirty="0"/>
              <a:t> </a:t>
            </a:r>
          </a:p>
          <a:p>
            <a:pPr algn="l"/>
            <a:r>
              <a:rPr lang="en-US" sz="4600" dirty="0"/>
              <a:t>If you have any further questions you can contact Craig </a:t>
            </a:r>
            <a:r>
              <a:rPr lang="en-US" sz="4600" dirty="0" err="1"/>
              <a:t>Hoffhines</a:t>
            </a:r>
            <a:r>
              <a:rPr lang="en-US" sz="4600" dirty="0"/>
              <a:t> at </a:t>
            </a:r>
            <a:r>
              <a:rPr lang="en-US" sz="4700" dirty="0">
                <a:hlinkClick r:id="rId2"/>
              </a:rPr>
              <a:t>cfines@att.net</a:t>
            </a:r>
            <a:endParaRPr lang="en-US" sz="4700" dirty="0"/>
          </a:p>
          <a:p>
            <a:pPr algn="l"/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2B714-FE9A-4DA8-99CF-DF4B5ADF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6" y="1396887"/>
            <a:ext cx="1247775" cy="1114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F0ADB-875F-494B-B324-3073AB16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739" y="1391218"/>
            <a:ext cx="12477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8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DDB7-AE24-9A4D-A615-A1A3C3FA1413}"/>
              </a:ext>
            </a:extLst>
          </p:cNvPr>
          <p:cNvSpPr txBox="1"/>
          <p:nvPr/>
        </p:nvSpPr>
        <p:spPr>
          <a:xfrm>
            <a:off x="613864" y="1119401"/>
            <a:ext cx="9882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Today’s presenter is Craig </a:t>
            </a:r>
            <a:r>
              <a:rPr lang="en-US" sz="4000" dirty="0" err="1"/>
              <a:t>Hoffhines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dirty="0"/>
              <a:t>Submit your questions using, Zoom Chat, found at the menu on the bottom. Send your question to “everyone.” They will be answered at the end of Craig’s talk.</a:t>
            </a:r>
          </a:p>
        </p:txBody>
      </p:sp>
    </p:spTree>
    <p:extLst>
      <p:ext uri="{BB962C8B-B14F-4D97-AF65-F5344CB8AC3E}">
        <p14:creationId xmlns:p14="http://schemas.microsoft.com/office/powerpoint/2010/main" val="178357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DFDDB7-AE24-9A4D-A615-A1A3C3FA1413}"/>
              </a:ext>
            </a:extLst>
          </p:cNvPr>
          <p:cNvSpPr txBox="1"/>
          <p:nvPr/>
        </p:nvSpPr>
        <p:spPr>
          <a:xfrm>
            <a:off x="518614" y="300251"/>
            <a:ext cx="10814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3200" dirty="0"/>
              <a:t>Link to all coverages is found under Keys to Branch Success in the SIR Leaders Guide</a:t>
            </a:r>
          </a:p>
          <a:p>
            <a:pPr marL="457200" indent="-457200">
              <a:buAutoNum type="alphaUcPeriod"/>
            </a:pPr>
            <a:r>
              <a:rPr lang="en-US" sz="3200" dirty="0"/>
              <a:t>Link to all forms is found under ”Branch Info” at </a:t>
            </a:r>
            <a:r>
              <a:rPr lang="en-US" sz="3200" dirty="0" err="1"/>
              <a:t>sirinc.org</a:t>
            </a:r>
            <a:r>
              <a:rPr lang="en-US" sz="32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523CE-D744-7444-BA8B-6BE6D172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97" y="2035361"/>
            <a:ext cx="7730837" cy="48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8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A8E2D-7EF6-CA48-BE8C-432B6D8456DF}"/>
              </a:ext>
            </a:extLst>
          </p:cNvPr>
          <p:cNvSpPr txBox="1"/>
          <p:nvPr/>
        </p:nvSpPr>
        <p:spPr>
          <a:xfrm>
            <a:off x="518614" y="300251"/>
            <a:ext cx="773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Scroll down the page to find the form you need.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41216-E5AF-5744-BE45-EF9A9D3D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62" y="952387"/>
            <a:ext cx="7382016" cy="5905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8E4EE4-713D-5349-BFD5-28CB9490E981}"/>
              </a:ext>
            </a:extLst>
          </p:cNvPr>
          <p:cNvSpPr txBox="1"/>
          <p:nvPr/>
        </p:nvSpPr>
        <p:spPr>
          <a:xfrm>
            <a:off x="8846024" y="5338549"/>
            <a:ext cx="334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next slides will examine three forms …</a:t>
            </a:r>
          </a:p>
        </p:txBody>
      </p:sp>
    </p:spTree>
    <p:extLst>
      <p:ext uri="{BB962C8B-B14F-4D97-AF65-F5344CB8AC3E}">
        <p14:creationId xmlns:p14="http://schemas.microsoft.com/office/powerpoint/2010/main" val="153232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B63049-3DA4-1448-9465-CDA1D61D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96982"/>
            <a:ext cx="6435436" cy="123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A2909-433D-0142-A88C-63B477323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7" y="96982"/>
            <a:ext cx="5379027" cy="67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5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ECB17-F199-1945-92FC-9BC52B38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52400"/>
            <a:ext cx="6915150" cy="1033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67B67A-13E3-2C43-BC31-CE20C650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52400"/>
            <a:ext cx="5435600" cy="6581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5D8E6-E0F9-1F4B-BD70-D3D80C989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50" y="1771650"/>
            <a:ext cx="4635500" cy="2971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9781EC-5F7D-2F4B-871F-E10AE0A3619D}"/>
              </a:ext>
            </a:extLst>
          </p:cNvPr>
          <p:cNvCxnSpPr/>
          <p:nvPr/>
        </p:nvCxnSpPr>
        <p:spPr>
          <a:xfrm flipH="1">
            <a:off x="10858500" y="661773"/>
            <a:ext cx="533400" cy="103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4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876EA9-C9D2-FB49-9639-2AEA0BC80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652" y="122829"/>
            <a:ext cx="6955033" cy="1039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E1D68-ED1F-E04A-8219-132556011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09" y="122829"/>
            <a:ext cx="5366034" cy="6616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595E7-E1D6-694E-8353-6FF3B9630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50" y="1771650"/>
            <a:ext cx="4635500" cy="2971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33BEB36-6C54-1A4D-B1B1-2C9A61BB2B66}"/>
              </a:ext>
            </a:extLst>
          </p:cNvPr>
          <p:cNvCxnSpPr/>
          <p:nvPr/>
        </p:nvCxnSpPr>
        <p:spPr>
          <a:xfrm flipH="1">
            <a:off x="11049000" y="642723"/>
            <a:ext cx="533400" cy="103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4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3BD742-B825-B240-A825-BDB993371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9" y="122829"/>
            <a:ext cx="5366034" cy="6616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6F5841-B525-FC4C-99D7-C0CC06A11A42}"/>
              </a:ext>
            </a:extLst>
          </p:cNvPr>
          <p:cNvSpPr/>
          <p:nvPr/>
        </p:nvSpPr>
        <p:spPr>
          <a:xfrm>
            <a:off x="354842" y="233435"/>
            <a:ext cx="4585648" cy="2300216"/>
          </a:xfrm>
          <a:prstGeom prst="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4D27A-FD87-4347-A52C-6EC8CCF4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78" y="886821"/>
            <a:ext cx="11167562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8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6F6E1-EFC9-FC44-A02B-80430E19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9" y="122829"/>
            <a:ext cx="5366034" cy="6616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21D622-614B-1A48-AA83-D9D81E4CBE3B}"/>
              </a:ext>
            </a:extLst>
          </p:cNvPr>
          <p:cNvSpPr/>
          <p:nvPr/>
        </p:nvSpPr>
        <p:spPr>
          <a:xfrm>
            <a:off x="354842" y="2538484"/>
            <a:ext cx="4585648" cy="3589361"/>
          </a:xfrm>
          <a:prstGeom prst="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3318-5220-C54A-9813-75D65C1F0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27082"/>
            <a:ext cx="9944100" cy="68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121</Words>
  <Application>Microsoft Macintosh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SIR State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SIR State Insurance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Robert’s Rules of Order</dc:title>
  <dc:creator>William Holly</dc:creator>
  <cp:lastModifiedBy>Mike Kerr</cp:lastModifiedBy>
  <cp:revision>68</cp:revision>
  <dcterms:created xsi:type="dcterms:W3CDTF">2020-10-31T22:36:01Z</dcterms:created>
  <dcterms:modified xsi:type="dcterms:W3CDTF">2021-01-09T00:38:38Z</dcterms:modified>
</cp:coreProperties>
</file>