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80" r:id="rId7"/>
    <p:sldId id="288" r:id="rId8"/>
    <p:sldId id="357" r:id="rId9"/>
    <p:sldId id="262" r:id="rId10"/>
    <p:sldId id="360" r:id="rId11"/>
    <p:sldId id="364" r:id="rId12"/>
    <p:sldId id="362" r:id="rId13"/>
    <p:sldId id="366" r:id="rId14"/>
    <p:sldId id="267" r:id="rId15"/>
    <p:sldId id="268" r:id="rId16"/>
    <p:sldId id="286" r:id="rId17"/>
    <p:sldId id="269" r:id="rId18"/>
    <p:sldId id="264" r:id="rId19"/>
    <p:sldId id="285" r:id="rId20"/>
    <p:sldId id="282" r:id="rId21"/>
    <p:sldId id="351" r:id="rId22"/>
    <p:sldId id="271" r:id="rId23"/>
    <p:sldId id="272" r:id="rId24"/>
    <p:sldId id="368" r:id="rId25"/>
    <p:sldId id="283" r:id="rId26"/>
    <p:sldId id="273" r:id="rId27"/>
    <p:sldId id="274" r:id="rId28"/>
    <p:sldId id="275" r:id="rId29"/>
    <p:sldId id="276" r:id="rId30"/>
    <p:sldId id="277"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D7EB3"/>
    <a:srgbClr val="4472C4"/>
    <a:srgbClr val="C13018"/>
    <a:srgbClr val="4CC1EF"/>
    <a:srgbClr val="FFC000"/>
    <a:srgbClr val="A2B969"/>
    <a:srgbClr val="E6E6E6"/>
    <a:srgbClr val="ED7D31"/>
    <a:srgbClr val="0D6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54" d="100"/>
          <a:sy n="54" d="100"/>
        </p:scale>
        <p:origin x="108" y="15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A1C9A-EB5E-4806-B3CB-8085C86E34CD}"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57B15D0C-5AED-4098-864B-A30026181654}">
      <dgm:prSet custT="1"/>
      <dgm:spPr/>
      <dgm:t>
        <a:bodyPr/>
        <a:lstStyle/>
        <a:p>
          <a:r>
            <a:rPr lang="en-US" sz="2000" dirty="0"/>
            <a:t>1. </a:t>
          </a:r>
          <a:r>
            <a:rPr lang="en-US" sz="2000" b="1" dirty="0"/>
            <a:t>Motion</a:t>
          </a:r>
          <a:r>
            <a:rPr lang="en-US" sz="2000" dirty="0"/>
            <a:t>:</a:t>
          </a:r>
        </a:p>
      </dgm:t>
    </dgm:pt>
    <dgm:pt modelId="{EA5AD163-BF7E-4ADF-A396-3C544A95AFD0}" type="parTrans" cxnId="{52FE0642-F5FF-4CDB-B523-190A87C63742}">
      <dgm:prSet/>
      <dgm:spPr/>
      <dgm:t>
        <a:bodyPr/>
        <a:lstStyle/>
        <a:p>
          <a:endParaRPr lang="en-US"/>
        </a:p>
      </dgm:t>
    </dgm:pt>
    <dgm:pt modelId="{E2F1A54E-600A-4F24-9575-42EC5CD9E003}" type="sibTrans" cxnId="{52FE0642-F5FF-4CDB-B523-190A87C63742}">
      <dgm:prSet/>
      <dgm:spPr/>
      <dgm:t>
        <a:bodyPr/>
        <a:lstStyle/>
        <a:p>
          <a:endParaRPr lang="en-US"/>
        </a:p>
      </dgm:t>
    </dgm:pt>
    <dgm:pt modelId="{B4502936-680B-4B90-8207-1421B7A5D4B6}">
      <dgm:prSet custT="1"/>
      <dgm:spPr/>
      <dgm:t>
        <a:bodyPr/>
        <a:lstStyle/>
        <a:p>
          <a:pPr>
            <a:buNone/>
          </a:pPr>
          <a:r>
            <a:rPr lang="en-US" sz="2000" b="0" dirty="0"/>
            <a:t>2. </a:t>
          </a:r>
          <a:r>
            <a:rPr lang="en-US" sz="2000" b="1" dirty="0"/>
            <a:t>Second:</a:t>
          </a:r>
        </a:p>
      </dgm:t>
    </dgm:pt>
    <dgm:pt modelId="{8ECB3D69-EE13-49A5-B209-1F017281BCF0}" type="parTrans" cxnId="{60EF64CF-09DC-400C-9534-9765ED1AFF88}">
      <dgm:prSet/>
      <dgm:spPr/>
      <dgm:t>
        <a:bodyPr/>
        <a:lstStyle/>
        <a:p>
          <a:endParaRPr lang="en-US"/>
        </a:p>
      </dgm:t>
    </dgm:pt>
    <dgm:pt modelId="{CDD91CA0-D21A-42EF-AD5B-0C75CB93D245}" type="sibTrans" cxnId="{60EF64CF-09DC-400C-9534-9765ED1AFF88}">
      <dgm:prSet/>
      <dgm:spPr/>
      <dgm:t>
        <a:bodyPr/>
        <a:lstStyle/>
        <a:p>
          <a:endParaRPr lang="en-US"/>
        </a:p>
      </dgm:t>
    </dgm:pt>
    <dgm:pt modelId="{742B6978-A6A1-4E32-B82F-DD37FFBF7463}">
      <dgm:prSet custT="1"/>
      <dgm:spPr/>
      <dgm:t>
        <a:bodyPr/>
        <a:lstStyle/>
        <a:p>
          <a:r>
            <a:rPr lang="en-US" sz="2000" dirty="0"/>
            <a:t>3. </a:t>
          </a:r>
          <a:r>
            <a:rPr lang="en-US" sz="2000" b="1" dirty="0"/>
            <a:t>Restate motion</a:t>
          </a:r>
          <a:r>
            <a:rPr lang="en-US" sz="2000" dirty="0"/>
            <a:t>:</a:t>
          </a:r>
        </a:p>
      </dgm:t>
    </dgm:pt>
    <dgm:pt modelId="{D860F5AD-A68E-4AA4-8BD9-494B2465E849}" type="parTrans" cxnId="{80D5344D-D7DA-429B-9CD4-F2646E2E7546}">
      <dgm:prSet/>
      <dgm:spPr/>
      <dgm:t>
        <a:bodyPr/>
        <a:lstStyle/>
        <a:p>
          <a:endParaRPr lang="en-US"/>
        </a:p>
      </dgm:t>
    </dgm:pt>
    <dgm:pt modelId="{77F0EABC-01A9-4F47-9CE2-8FABBE41445D}" type="sibTrans" cxnId="{80D5344D-D7DA-429B-9CD4-F2646E2E7546}">
      <dgm:prSet/>
      <dgm:spPr/>
      <dgm:t>
        <a:bodyPr/>
        <a:lstStyle/>
        <a:p>
          <a:endParaRPr lang="en-US"/>
        </a:p>
      </dgm:t>
    </dgm:pt>
    <dgm:pt modelId="{51176A76-39A0-40B7-BDA2-FE38D69B2ED8}">
      <dgm:prSet custT="1"/>
      <dgm:spPr/>
      <dgm:t>
        <a:bodyPr/>
        <a:lstStyle/>
        <a:p>
          <a:r>
            <a:rPr lang="en-US" sz="2000" dirty="0"/>
            <a:t>4. </a:t>
          </a:r>
          <a:r>
            <a:rPr lang="en-US" sz="2000" b="1" dirty="0"/>
            <a:t>Debate</a:t>
          </a:r>
          <a:r>
            <a:rPr lang="en-US" sz="2000" dirty="0"/>
            <a:t>:</a:t>
          </a:r>
        </a:p>
      </dgm:t>
    </dgm:pt>
    <dgm:pt modelId="{E4141506-60A8-4A6C-A587-ABC7F2098E1A}" type="parTrans" cxnId="{BC662FD2-F4B9-41A5-AA8D-F958F7AE0F46}">
      <dgm:prSet/>
      <dgm:spPr/>
      <dgm:t>
        <a:bodyPr/>
        <a:lstStyle/>
        <a:p>
          <a:endParaRPr lang="en-US"/>
        </a:p>
      </dgm:t>
    </dgm:pt>
    <dgm:pt modelId="{6610C3DB-F74F-42E5-A358-BE7243EEBFEF}" type="sibTrans" cxnId="{BC662FD2-F4B9-41A5-AA8D-F958F7AE0F46}">
      <dgm:prSet/>
      <dgm:spPr/>
      <dgm:t>
        <a:bodyPr/>
        <a:lstStyle/>
        <a:p>
          <a:endParaRPr lang="en-US"/>
        </a:p>
      </dgm:t>
    </dgm:pt>
    <dgm:pt modelId="{B895F5A1-C8C4-4C13-BC9F-46331F531806}">
      <dgm:prSet custT="1"/>
      <dgm:spPr/>
      <dgm:t>
        <a:bodyPr/>
        <a:lstStyle/>
        <a:p>
          <a:r>
            <a:rPr lang="en-US" sz="2000" dirty="0"/>
            <a:t>5. </a:t>
          </a:r>
          <a:r>
            <a:rPr lang="en-US" sz="2000" b="1" dirty="0"/>
            <a:t>Vote</a:t>
          </a:r>
          <a:r>
            <a:rPr lang="en-US" sz="2000" dirty="0"/>
            <a:t>:</a:t>
          </a:r>
        </a:p>
      </dgm:t>
    </dgm:pt>
    <dgm:pt modelId="{FB4DBF4C-3E8B-4324-B462-E97DE0D61463}" type="parTrans" cxnId="{24C6D76A-E31D-4665-ADBD-AAEA92EA62D8}">
      <dgm:prSet/>
      <dgm:spPr/>
      <dgm:t>
        <a:bodyPr/>
        <a:lstStyle/>
        <a:p>
          <a:endParaRPr lang="en-US"/>
        </a:p>
      </dgm:t>
    </dgm:pt>
    <dgm:pt modelId="{4B39D76C-9DEC-43B9-8C2E-AEB701FB985A}" type="sibTrans" cxnId="{24C6D76A-E31D-4665-ADBD-AAEA92EA62D8}">
      <dgm:prSet/>
      <dgm:spPr/>
      <dgm:t>
        <a:bodyPr/>
        <a:lstStyle/>
        <a:p>
          <a:endParaRPr lang="en-US"/>
        </a:p>
      </dgm:t>
    </dgm:pt>
    <dgm:pt modelId="{89C02748-90ED-497C-A493-44E2CCCFD6A3}">
      <dgm:prSet custT="1"/>
      <dgm:spPr/>
      <dgm:t>
        <a:bodyPr/>
        <a:lstStyle/>
        <a:p>
          <a:r>
            <a:rPr lang="en-US" sz="2000" dirty="0"/>
            <a:t>6. </a:t>
          </a:r>
          <a:r>
            <a:rPr lang="en-US" sz="2000" b="1" dirty="0"/>
            <a:t>Announce the Vote</a:t>
          </a:r>
          <a:r>
            <a:rPr lang="en-US" sz="2000" dirty="0"/>
            <a:t>:</a:t>
          </a:r>
        </a:p>
      </dgm:t>
    </dgm:pt>
    <dgm:pt modelId="{92212A53-6A1C-47B0-80C8-46460699ABAC}" type="parTrans" cxnId="{FC4225CC-1328-4B81-8369-CB2532755630}">
      <dgm:prSet/>
      <dgm:spPr/>
      <dgm:t>
        <a:bodyPr/>
        <a:lstStyle/>
        <a:p>
          <a:endParaRPr lang="en-US"/>
        </a:p>
      </dgm:t>
    </dgm:pt>
    <dgm:pt modelId="{EE22AB1D-7C87-4AF2-9426-52BE773981D8}" type="sibTrans" cxnId="{FC4225CC-1328-4B81-8369-CB2532755630}">
      <dgm:prSet/>
      <dgm:spPr/>
      <dgm:t>
        <a:bodyPr/>
        <a:lstStyle/>
        <a:p>
          <a:endParaRPr lang="en-US"/>
        </a:p>
      </dgm:t>
    </dgm:pt>
    <dgm:pt modelId="{6BB2828C-E4C9-4509-9E91-F0E69A8B8F9B}">
      <dgm:prSet custT="1"/>
      <dgm:spPr/>
      <dgm:t>
        <a:bodyPr/>
        <a:lstStyle/>
        <a:p>
          <a:r>
            <a:rPr lang="en-US" sz="1600" dirty="0"/>
            <a:t>A member raises his hand to signal the chairman</a:t>
          </a:r>
        </a:p>
      </dgm:t>
    </dgm:pt>
    <dgm:pt modelId="{67DE7F9B-7359-439B-97D4-A516F758ADD2}" type="parTrans" cxnId="{D5BE5717-9D37-417F-85CE-07E4AE5786A3}">
      <dgm:prSet/>
      <dgm:spPr/>
      <dgm:t>
        <a:bodyPr/>
        <a:lstStyle/>
        <a:p>
          <a:endParaRPr lang="en-US"/>
        </a:p>
      </dgm:t>
    </dgm:pt>
    <dgm:pt modelId="{3064C356-35A7-4314-848E-5DA9FA34AFD8}" type="sibTrans" cxnId="{D5BE5717-9D37-417F-85CE-07E4AE5786A3}">
      <dgm:prSet/>
      <dgm:spPr/>
      <dgm:t>
        <a:bodyPr/>
        <a:lstStyle/>
        <a:p>
          <a:endParaRPr lang="en-US"/>
        </a:p>
      </dgm:t>
    </dgm:pt>
    <dgm:pt modelId="{6FB4DFD3-D562-45DF-9CF9-02B64CB9524F}">
      <dgm:prSet custT="1"/>
      <dgm:spPr/>
      <dgm:t>
        <a:bodyPr/>
        <a:lstStyle/>
        <a:p>
          <a:pPr>
            <a:buFont typeface="Arial" panose="020B0604020202020204" pitchFamily="34" charset="0"/>
            <a:buChar char="•"/>
          </a:pPr>
          <a:r>
            <a:rPr lang="en-US" sz="1600" dirty="0"/>
            <a:t>Another member seconds the motion</a:t>
          </a:r>
        </a:p>
      </dgm:t>
    </dgm:pt>
    <dgm:pt modelId="{911B1ACB-653D-4144-8F27-0F0D01F910B9}" type="parTrans" cxnId="{A01A640C-8BE3-4369-A786-CF2D09526F84}">
      <dgm:prSet/>
      <dgm:spPr/>
      <dgm:t>
        <a:bodyPr/>
        <a:lstStyle/>
        <a:p>
          <a:endParaRPr lang="en-US"/>
        </a:p>
      </dgm:t>
    </dgm:pt>
    <dgm:pt modelId="{936B4260-211B-4CCA-BD62-F4B4BE046501}" type="sibTrans" cxnId="{A01A640C-8BE3-4369-A786-CF2D09526F84}">
      <dgm:prSet/>
      <dgm:spPr/>
      <dgm:t>
        <a:bodyPr/>
        <a:lstStyle/>
        <a:p>
          <a:endParaRPr lang="en-US"/>
        </a:p>
      </dgm:t>
    </dgm:pt>
    <dgm:pt modelId="{9D0F63D1-EDE0-4870-A7D3-E32E75CF6C9D}">
      <dgm:prSet custT="1"/>
      <dgm:spPr/>
      <dgm:t>
        <a:bodyPr/>
        <a:lstStyle/>
        <a:p>
          <a:r>
            <a:rPr lang="en-US" sz="1600" dirty="0"/>
            <a:t>The chairman restates the motion</a:t>
          </a:r>
        </a:p>
      </dgm:t>
    </dgm:pt>
    <dgm:pt modelId="{E4A2D78D-7E84-4B04-BE8D-F5B18FCBCF71}" type="parTrans" cxnId="{BB131D08-33D7-4078-882C-A97A9946E7AB}">
      <dgm:prSet/>
      <dgm:spPr/>
      <dgm:t>
        <a:bodyPr/>
        <a:lstStyle/>
        <a:p>
          <a:endParaRPr lang="en-US"/>
        </a:p>
      </dgm:t>
    </dgm:pt>
    <dgm:pt modelId="{06BB0833-3608-4091-B280-70B8741AF739}" type="sibTrans" cxnId="{BB131D08-33D7-4078-882C-A97A9946E7AB}">
      <dgm:prSet/>
      <dgm:spPr/>
      <dgm:t>
        <a:bodyPr/>
        <a:lstStyle/>
        <a:p>
          <a:endParaRPr lang="en-US"/>
        </a:p>
      </dgm:t>
    </dgm:pt>
    <dgm:pt modelId="{5174F60E-354D-415D-97B5-095A2D62A4DD}">
      <dgm:prSet custT="1"/>
      <dgm:spPr/>
      <dgm:t>
        <a:bodyPr/>
        <a:lstStyle/>
        <a:p>
          <a:r>
            <a:rPr lang="en-US" sz="1600" dirty="0"/>
            <a:t>The members debate the motion</a:t>
          </a:r>
        </a:p>
      </dgm:t>
    </dgm:pt>
    <dgm:pt modelId="{73EFA3A1-9154-4F33-AAFE-614258C75289}" type="parTrans" cxnId="{F40B3F59-8C47-4DB3-AD99-2F29AEF8CB58}">
      <dgm:prSet/>
      <dgm:spPr/>
      <dgm:t>
        <a:bodyPr/>
        <a:lstStyle/>
        <a:p>
          <a:endParaRPr lang="en-US"/>
        </a:p>
      </dgm:t>
    </dgm:pt>
    <dgm:pt modelId="{763699B8-69F6-4874-8557-F32E8AD8B7BA}" type="sibTrans" cxnId="{F40B3F59-8C47-4DB3-AD99-2F29AEF8CB58}">
      <dgm:prSet/>
      <dgm:spPr/>
      <dgm:t>
        <a:bodyPr/>
        <a:lstStyle/>
        <a:p>
          <a:endParaRPr lang="en-US"/>
        </a:p>
      </dgm:t>
    </dgm:pt>
    <dgm:pt modelId="{E1161603-EB85-42FC-B0A1-900C4AF7CEEC}">
      <dgm:prSet custT="1"/>
      <dgm:spPr/>
      <dgm:t>
        <a:bodyPr/>
        <a:lstStyle/>
        <a:p>
          <a:r>
            <a:rPr lang="en-US" sz="1600" dirty="0"/>
            <a:t>The chairman restates the motion, then:</a:t>
          </a:r>
        </a:p>
      </dgm:t>
    </dgm:pt>
    <dgm:pt modelId="{63A85470-ABB0-43E0-BA21-DAEA181337B6}" type="parTrans" cxnId="{E66EF4F7-17C6-4857-B8D5-A3DB3141C72F}">
      <dgm:prSet/>
      <dgm:spPr/>
      <dgm:t>
        <a:bodyPr/>
        <a:lstStyle/>
        <a:p>
          <a:endParaRPr lang="en-US"/>
        </a:p>
      </dgm:t>
    </dgm:pt>
    <dgm:pt modelId="{FBF730E9-7975-4FC1-9B38-A67B0C07EDF5}" type="sibTrans" cxnId="{E66EF4F7-17C6-4857-B8D5-A3DB3141C72F}">
      <dgm:prSet/>
      <dgm:spPr/>
      <dgm:t>
        <a:bodyPr/>
        <a:lstStyle/>
        <a:p>
          <a:endParaRPr lang="en-US"/>
        </a:p>
      </dgm:t>
    </dgm:pt>
    <dgm:pt modelId="{EE8F9067-B911-4AF5-8D76-4DF25E309126}">
      <dgm:prSet custT="1"/>
      <dgm:spPr/>
      <dgm:t>
        <a:bodyPr/>
        <a:lstStyle/>
        <a:p>
          <a:r>
            <a:rPr lang="en-US" sz="1600" dirty="0"/>
            <a:t>The chairman announces the result of the vote &amp; any instructions</a:t>
          </a:r>
        </a:p>
      </dgm:t>
    </dgm:pt>
    <dgm:pt modelId="{1E80778A-B3BF-4DB6-9049-F88A73FA0F73}" type="parTrans" cxnId="{39FD62CF-CB32-4355-A438-AC017D7F89E9}">
      <dgm:prSet/>
      <dgm:spPr/>
      <dgm:t>
        <a:bodyPr/>
        <a:lstStyle/>
        <a:p>
          <a:endParaRPr lang="en-US"/>
        </a:p>
      </dgm:t>
    </dgm:pt>
    <dgm:pt modelId="{BFB9A03C-E8AC-4A98-A542-2C47E37F2025}" type="sibTrans" cxnId="{39FD62CF-CB32-4355-A438-AC017D7F89E9}">
      <dgm:prSet/>
      <dgm:spPr/>
      <dgm:t>
        <a:bodyPr/>
        <a:lstStyle/>
        <a:p>
          <a:endParaRPr lang="en-US"/>
        </a:p>
      </dgm:t>
    </dgm:pt>
    <dgm:pt modelId="{EAD2D9C8-A253-42B6-9C96-7A30303006C5}">
      <dgm:prSet custT="1"/>
      <dgm:spPr/>
      <dgm:t>
        <a:bodyPr/>
        <a:lstStyle/>
        <a:p>
          <a:r>
            <a:rPr lang="en-US" sz="1600" dirty="0"/>
            <a:t>Asks for the the negative votes</a:t>
          </a:r>
        </a:p>
      </dgm:t>
    </dgm:pt>
    <dgm:pt modelId="{FEF2113B-D72E-4D63-8FEC-44A4423CE301}" type="parTrans" cxnId="{E37A2B0C-4AF1-4878-9FE9-B4114619A522}">
      <dgm:prSet/>
      <dgm:spPr/>
      <dgm:t>
        <a:bodyPr/>
        <a:lstStyle/>
        <a:p>
          <a:endParaRPr lang="en-US"/>
        </a:p>
      </dgm:t>
    </dgm:pt>
    <dgm:pt modelId="{37F99C8B-C3D6-4020-96D5-CF8442E373F1}" type="sibTrans" cxnId="{E37A2B0C-4AF1-4878-9FE9-B4114619A522}">
      <dgm:prSet/>
      <dgm:spPr/>
      <dgm:t>
        <a:bodyPr/>
        <a:lstStyle/>
        <a:p>
          <a:endParaRPr lang="en-US"/>
        </a:p>
      </dgm:t>
    </dgm:pt>
    <dgm:pt modelId="{E325BC57-0927-4F36-9880-9214625770B0}">
      <dgm:prSet custT="1"/>
      <dgm:spPr/>
      <dgm:t>
        <a:bodyPr/>
        <a:lstStyle/>
        <a:p>
          <a:r>
            <a:rPr lang="en-US" sz="1600" dirty="0"/>
            <a:t>Asks for the affirmative votes;</a:t>
          </a:r>
        </a:p>
      </dgm:t>
    </dgm:pt>
    <dgm:pt modelId="{F75D4CAC-1118-44DC-ACC0-612419F20FB0}" type="parTrans" cxnId="{51E6F4E4-0E9F-4235-A1E6-7225CBE9B599}">
      <dgm:prSet/>
      <dgm:spPr/>
      <dgm:t>
        <a:bodyPr/>
        <a:lstStyle/>
        <a:p>
          <a:endParaRPr lang="en-US"/>
        </a:p>
      </dgm:t>
    </dgm:pt>
    <dgm:pt modelId="{FEA927B7-9EA3-40FF-B428-342494298883}" type="sibTrans" cxnId="{51E6F4E4-0E9F-4235-A1E6-7225CBE9B599}">
      <dgm:prSet/>
      <dgm:spPr/>
      <dgm:t>
        <a:bodyPr/>
        <a:lstStyle/>
        <a:p>
          <a:endParaRPr lang="en-US"/>
        </a:p>
      </dgm:t>
    </dgm:pt>
    <dgm:pt modelId="{65113758-0078-4193-8016-271524F7852A}" type="pres">
      <dgm:prSet presAssocID="{E77A1C9A-EB5E-4806-B3CB-8085C86E34CD}" presName="rootnode" presStyleCnt="0">
        <dgm:presLayoutVars>
          <dgm:chMax/>
          <dgm:chPref/>
          <dgm:dir/>
          <dgm:animLvl val="lvl"/>
        </dgm:presLayoutVars>
      </dgm:prSet>
      <dgm:spPr/>
    </dgm:pt>
    <dgm:pt modelId="{6F6A4A82-7D00-4897-BD07-7FF8A2B2C961}" type="pres">
      <dgm:prSet presAssocID="{57B15D0C-5AED-4098-864B-A30026181654}" presName="composite" presStyleCnt="0"/>
      <dgm:spPr/>
    </dgm:pt>
    <dgm:pt modelId="{5B1D97E7-3D6C-4244-91B4-C41492B276DC}" type="pres">
      <dgm:prSet presAssocID="{57B15D0C-5AED-4098-864B-A30026181654}" presName="LShape" presStyleLbl="alignNode1" presStyleIdx="0" presStyleCnt="11"/>
      <dgm:spPr>
        <a:solidFill>
          <a:srgbClr val="C13018"/>
        </a:solidFill>
        <a:ln>
          <a:solidFill>
            <a:srgbClr val="C13018"/>
          </a:solidFill>
        </a:ln>
      </dgm:spPr>
    </dgm:pt>
    <dgm:pt modelId="{1DC4136B-9200-4EED-A3D3-D09D6B1DB505}" type="pres">
      <dgm:prSet presAssocID="{57B15D0C-5AED-4098-864B-A30026181654}" presName="ParentText" presStyleLbl="revTx" presStyleIdx="0" presStyleCnt="6">
        <dgm:presLayoutVars>
          <dgm:chMax val="0"/>
          <dgm:chPref val="0"/>
          <dgm:bulletEnabled val="1"/>
        </dgm:presLayoutVars>
      </dgm:prSet>
      <dgm:spPr/>
    </dgm:pt>
    <dgm:pt modelId="{C909E27D-5933-437D-80D5-2F61B53800D4}" type="pres">
      <dgm:prSet presAssocID="{57B15D0C-5AED-4098-864B-A30026181654}" presName="Triangle" presStyleLbl="alignNode1" presStyleIdx="1" presStyleCnt="11"/>
      <dgm:spPr>
        <a:solidFill>
          <a:srgbClr val="ED7D31"/>
        </a:solidFill>
        <a:ln>
          <a:solidFill>
            <a:srgbClr val="ED7D31"/>
          </a:solidFill>
        </a:ln>
      </dgm:spPr>
    </dgm:pt>
    <dgm:pt modelId="{8444DAB4-EDC0-4604-A2B0-DF4A717F5EA3}" type="pres">
      <dgm:prSet presAssocID="{E2F1A54E-600A-4F24-9575-42EC5CD9E003}" presName="sibTrans" presStyleCnt="0"/>
      <dgm:spPr/>
    </dgm:pt>
    <dgm:pt modelId="{34D128F2-01B3-431F-BF27-8B23D64BF822}" type="pres">
      <dgm:prSet presAssocID="{E2F1A54E-600A-4F24-9575-42EC5CD9E003}" presName="space" presStyleCnt="0"/>
      <dgm:spPr/>
    </dgm:pt>
    <dgm:pt modelId="{2E1D7935-11E5-4CE5-A6C2-78981C3BEF61}" type="pres">
      <dgm:prSet presAssocID="{B4502936-680B-4B90-8207-1421B7A5D4B6}" presName="composite" presStyleCnt="0"/>
      <dgm:spPr/>
    </dgm:pt>
    <dgm:pt modelId="{786C076B-445E-4C18-81F8-143590D3D676}" type="pres">
      <dgm:prSet presAssocID="{B4502936-680B-4B90-8207-1421B7A5D4B6}" presName="LShape" presStyleLbl="alignNode1" presStyleIdx="2" presStyleCnt="11"/>
      <dgm:spPr>
        <a:solidFill>
          <a:srgbClr val="ED7D31"/>
        </a:solidFill>
        <a:ln>
          <a:solidFill>
            <a:srgbClr val="ED7D31"/>
          </a:solidFill>
        </a:ln>
      </dgm:spPr>
    </dgm:pt>
    <dgm:pt modelId="{3ACA1499-B5E3-4426-99FD-24FE7523986A}" type="pres">
      <dgm:prSet presAssocID="{B4502936-680B-4B90-8207-1421B7A5D4B6}" presName="ParentText" presStyleLbl="revTx" presStyleIdx="1" presStyleCnt="6">
        <dgm:presLayoutVars>
          <dgm:chMax val="0"/>
          <dgm:chPref val="0"/>
          <dgm:bulletEnabled val="1"/>
        </dgm:presLayoutVars>
      </dgm:prSet>
      <dgm:spPr/>
    </dgm:pt>
    <dgm:pt modelId="{BCC2AF6E-7109-48D7-A531-7986CCC1025D}" type="pres">
      <dgm:prSet presAssocID="{B4502936-680B-4B90-8207-1421B7A5D4B6}" presName="Triangle" presStyleLbl="alignNode1" presStyleIdx="3" presStyleCnt="11"/>
      <dgm:spPr>
        <a:solidFill>
          <a:srgbClr val="FFC000"/>
        </a:solidFill>
        <a:ln>
          <a:solidFill>
            <a:srgbClr val="FFC000"/>
          </a:solidFill>
        </a:ln>
      </dgm:spPr>
    </dgm:pt>
    <dgm:pt modelId="{A1ACFD51-4AE7-4190-BE8C-90B88C5F6BF4}" type="pres">
      <dgm:prSet presAssocID="{CDD91CA0-D21A-42EF-AD5B-0C75CB93D245}" presName="sibTrans" presStyleCnt="0"/>
      <dgm:spPr/>
    </dgm:pt>
    <dgm:pt modelId="{F5F1157E-AD62-4410-A362-6D8F12E585D2}" type="pres">
      <dgm:prSet presAssocID="{CDD91CA0-D21A-42EF-AD5B-0C75CB93D245}" presName="space" presStyleCnt="0"/>
      <dgm:spPr/>
    </dgm:pt>
    <dgm:pt modelId="{1246F421-C417-41DC-95A6-6171966866E2}" type="pres">
      <dgm:prSet presAssocID="{742B6978-A6A1-4E32-B82F-DD37FFBF7463}" presName="composite" presStyleCnt="0"/>
      <dgm:spPr/>
    </dgm:pt>
    <dgm:pt modelId="{1007538B-3633-4ED7-9071-3A55C25A216D}" type="pres">
      <dgm:prSet presAssocID="{742B6978-A6A1-4E32-B82F-DD37FFBF7463}" presName="LShape" presStyleLbl="alignNode1" presStyleIdx="4" presStyleCnt="11"/>
      <dgm:spPr>
        <a:solidFill>
          <a:srgbClr val="FFC000"/>
        </a:solidFill>
        <a:ln>
          <a:solidFill>
            <a:srgbClr val="FFC000"/>
          </a:solidFill>
        </a:ln>
      </dgm:spPr>
    </dgm:pt>
    <dgm:pt modelId="{D78BD683-9459-4F0A-8063-E04F81267624}" type="pres">
      <dgm:prSet presAssocID="{742B6978-A6A1-4E32-B82F-DD37FFBF7463}" presName="ParentText" presStyleLbl="revTx" presStyleIdx="2" presStyleCnt="6">
        <dgm:presLayoutVars>
          <dgm:chMax val="0"/>
          <dgm:chPref val="0"/>
          <dgm:bulletEnabled val="1"/>
        </dgm:presLayoutVars>
      </dgm:prSet>
      <dgm:spPr/>
    </dgm:pt>
    <dgm:pt modelId="{F10F46A2-1B15-4472-9728-03552A2A12DD}" type="pres">
      <dgm:prSet presAssocID="{742B6978-A6A1-4E32-B82F-DD37FFBF7463}" presName="Triangle" presStyleLbl="alignNode1" presStyleIdx="5" presStyleCnt="11"/>
      <dgm:spPr>
        <a:solidFill>
          <a:srgbClr val="A2B969"/>
        </a:solidFill>
        <a:ln>
          <a:solidFill>
            <a:srgbClr val="A2B969"/>
          </a:solidFill>
        </a:ln>
      </dgm:spPr>
    </dgm:pt>
    <dgm:pt modelId="{F19CB59E-8E1E-4E04-A14D-9E43A9707095}" type="pres">
      <dgm:prSet presAssocID="{77F0EABC-01A9-4F47-9CE2-8FABBE41445D}" presName="sibTrans" presStyleCnt="0"/>
      <dgm:spPr/>
    </dgm:pt>
    <dgm:pt modelId="{B8556BD1-979D-4782-84E3-33508D6A7DB4}" type="pres">
      <dgm:prSet presAssocID="{77F0EABC-01A9-4F47-9CE2-8FABBE41445D}" presName="space" presStyleCnt="0"/>
      <dgm:spPr/>
    </dgm:pt>
    <dgm:pt modelId="{DE4F6411-D69F-4BA8-B1C1-F784766DE952}" type="pres">
      <dgm:prSet presAssocID="{51176A76-39A0-40B7-BDA2-FE38D69B2ED8}" presName="composite" presStyleCnt="0"/>
      <dgm:spPr/>
    </dgm:pt>
    <dgm:pt modelId="{88007AFE-373B-46EB-B5FA-E479999C3D21}" type="pres">
      <dgm:prSet presAssocID="{51176A76-39A0-40B7-BDA2-FE38D69B2ED8}" presName="LShape" presStyleLbl="alignNode1" presStyleIdx="6" presStyleCnt="11"/>
      <dgm:spPr>
        <a:solidFill>
          <a:srgbClr val="A2B969"/>
        </a:solidFill>
        <a:ln>
          <a:solidFill>
            <a:srgbClr val="A2B969"/>
          </a:solidFill>
        </a:ln>
      </dgm:spPr>
    </dgm:pt>
    <dgm:pt modelId="{03B5FD90-4ECB-430D-BC86-088803428278}" type="pres">
      <dgm:prSet presAssocID="{51176A76-39A0-40B7-BDA2-FE38D69B2ED8}" presName="ParentText" presStyleLbl="revTx" presStyleIdx="3" presStyleCnt="6">
        <dgm:presLayoutVars>
          <dgm:chMax val="0"/>
          <dgm:chPref val="0"/>
          <dgm:bulletEnabled val="1"/>
        </dgm:presLayoutVars>
      </dgm:prSet>
      <dgm:spPr/>
    </dgm:pt>
    <dgm:pt modelId="{7B08C9DC-8FC6-41A7-A7A8-2B22B68438E5}" type="pres">
      <dgm:prSet presAssocID="{51176A76-39A0-40B7-BDA2-FE38D69B2ED8}" presName="Triangle" presStyleLbl="alignNode1" presStyleIdx="7" presStyleCnt="11"/>
      <dgm:spPr>
        <a:solidFill>
          <a:srgbClr val="4472C4"/>
        </a:solidFill>
        <a:ln>
          <a:solidFill>
            <a:srgbClr val="4472C4"/>
          </a:solidFill>
        </a:ln>
      </dgm:spPr>
    </dgm:pt>
    <dgm:pt modelId="{FEC2C08B-EDC8-4603-B6E0-090FBCA6C7EB}" type="pres">
      <dgm:prSet presAssocID="{6610C3DB-F74F-42E5-A358-BE7243EEBFEF}" presName="sibTrans" presStyleCnt="0"/>
      <dgm:spPr/>
    </dgm:pt>
    <dgm:pt modelId="{BD4F4458-66DB-45BB-A824-6F4479FE30AA}" type="pres">
      <dgm:prSet presAssocID="{6610C3DB-F74F-42E5-A358-BE7243EEBFEF}" presName="space" presStyleCnt="0"/>
      <dgm:spPr/>
    </dgm:pt>
    <dgm:pt modelId="{73BD8907-2C43-40A5-BB8B-419B92811F8F}" type="pres">
      <dgm:prSet presAssocID="{B895F5A1-C8C4-4C13-BC9F-46331F531806}" presName="composite" presStyleCnt="0"/>
      <dgm:spPr/>
    </dgm:pt>
    <dgm:pt modelId="{73D2D2FB-19D9-4A68-9ECA-B56EA1760BEB}" type="pres">
      <dgm:prSet presAssocID="{B895F5A1-C8C4-4C13-BC9F-46331F531806}" presName="LShape" presStyleLbl="alignNode1" presStyleIdx="8" presStyleCnt="11"/>
      <dgm:spPr>
        <a:solidFill>
          <a:srgbClr val="4472C4"/>
        </a:solidFill>
        <a:ln>
          <a:solidFill>
            <a:srgbClr val="4472C4"/>
          </a:solidFill>
        </a:ln>
      </dgm:spPr>
    </dgm:pt>
    <dgm:pt modelId="{8782740A-1E52-4F28-94A3-1B68BD38FA41}" type="pres">
      <dgm:prSet presAssocID="{B895F5A1-C8C4-4C13-BC9F-46331F531806}" presName="ParentText" presStyleLbl="revTx" presStyleIdx="4" presStyleCnt="6">
        <dgm:presLayoutVars>
          <dgm:chMax val="0"/>
          <dgm:chPref val="0"/>
          <dgm:bulletEnabled val="1"/>
        </dgm:presLayoutVars>
      </dgm:prSet>
      <dgm:spPr/>
    </dgm:pt>
    <dgm:pt modelId="{E4033673-2F5F-46F5-BEEE-074871C8D8E5}" type="pres">
      <dgm:prSet presAssocID="{B895F5A1-C8C4-4C13-BC9F-46331F531806}" presName="Triangle" presStyleLbl="alignNode1" presStyleIdx="9" presStyleCnt="11"/>
      <dgm:spPr>
        <a:solidFill>
          <a:srgbClr val="4CC1EF"/>
        </a:solidFill>
        <a:ln>
          <a:solidFill>
            <a:srgbClr val="4CC1EF"/>
          </a:solidFill>
        </a:ln>
      </dgm:spPr>
    </dgm:pt>
    <dgm:pt modelId="{530D0A1B-2FCF-476F-87B0-7A65998D3C1B}" type="pres">
      <dgm:prSet presAssocID="{4B39D76C-9DEC-43B9-8C2E-AEB701FB985A}" presName="sibTrans" presStyleCnt="0"/>
      <dgm:spPr/>
    </dgm:pt>
    <dgm:pt modelId="{8E26E2EA-AEAF-48AC-9169-4149A788339F}" type="pres">
      <dgm:prSet presAssocID="{4B39D76C-9DEC-43B9-8C2E-AEB701FB985A}" presName="space" presStyleCnt="0"/>
      <dgm:spPr/>
    </dgm:pt>
    <dgm:pt modelId="{359EF7C6-22DF-4EF8-95B9-C1AF48E4A08A}" type="pres">
      <dgm:prSet presAssocID="{89C02748-90ED-497C-A493-44E2CCCFD6A3}" presName="composite" presStyleCnt="0"/>
      <dgm:spPr/>
    </dgm:pt>
    <dgm:pt modelId="{4128D097-6CAD-4AB2-9DEC-415E267F8DD6}" type="pres">
      <dgm:prSet presAssocID="{89C02748-90ED-497C-A493-44E2CCCFD6A3}" presName="LShape" presStyleLbl="alignNode1" presStyleIdx="10" presStyleCnt="11" custLinFactNeighborY="-810"/>
      <dgm:spPr>
        <a:solidFill>
          <a:srgbClr val="4CC1EF"/>
        </a:solidFill>
        <a:ln>
          <a:solidFill>
            <a:srgbClr val="4CC1EF"/>
          </a:solidFill>
        </a:ln>
      </dgm:spPr>
    </dgm:pt>
    <dgm:pt modelId="{ECBB9446-C667-4E94-80E2-483777C2C02F}" type="pres">
      <dgm:prSet presAssocID="{89C02748-90ED-497C-A493-44E2CCCFD6A3}" presName="ParentText" presStyleLbl="revTx" presStyleIdx="5" presStyleCnt="6">
        <dgm:presLayoutVars>
          <dgm:chMax val="0"/>
          <dgm:chPref val="0"/>
          <dgm:bulletEnabled val="1"/>
        </dgm:presLayoutVars>
      </dgm:prSet>
      <dgm:spPr/>
    </dgm:pt>
  </dgm:ptLst>
  <dgm:cxnLst>
    <dgm:cxn modelId="{BB131D08-33D7-4078-882C-A97A9946E7AB}" srcId="{742B6978-A6A1-4E32-B82F-DD37FFBF7463}" destId="{9D0F63D1-EDE0-4870-A7D3-E32E75CF6C9D}" srcOrd="0" destOrd="0" parTransId="{E4A2D78D-7E84-4B04-BE8D-F5B18FCBCF71}" sibTransId="{06BB0833-3608-4091-B280-70B8741AF739}"/>
    <dgm:cxn modelId="{E37A2B0C-4AF1-4878-9FE9-B4114619A522}" srcId="{B895F5A1-C8C4-4C13-BC9F-46331F531806}" destId="{EAD2D9C8-A253-42B6-9C96-7A30303006C5}" srcOrd="2" destOrd="0" parTransId="{FEF2113B-D72E-4D63-8FEC-44A4423CE301}" sibTransId="{37F99C8B-C3D6-4020-96D5-CF8442E373F1}"/>
    <dgm:cxn modelId="{A01A640C-8BE3-4369-A786-CF2D09526F84}" srcId="{B4502936-680B-4B90-8207-1421B7A5D4B6}" destId="{6FB4DFD3-D562-45DF-9CF9-02B64CB9524F}" srcOrd="0" destOrd="0" parTransId="{911B1ACB-653D-4144-8F27-0F0D01F910B9}" sibTransId="{936B4260-211B-4CCA-BD62-F4B4BE046501}"/>
    <dgm:cxn modelId="{8729F70D-7AB7-474F-A767-DEDDC77E502D}" type="presOf" srcId="{742B6978-A6A1-4E32-B82F-DD37FFBF7463}" destId="{D78BD683-9459-4F0A-8063-E04F81267624}" srcOrd="0" destOrd="0" presId="urn:microsoft.com/office/officeart/2009/3/layout/StepUpProcess"/>
    <dgm:cxn modelId="{9B94A012-63BF-4BDB-9402-5370F901F732}" type="presOf" srcId="{5174F60E-354D-415D-97B5-095A2D62A4DD}" destId="{03B5FD90-4ECB-430D-BC86-088803428278}" srcOrd="0" destOrd="1" presId="urn:microsoft.com/office/officeart/2009/3/layout/StepUpProcess"/>
    <dgm:cxn modelId="{65FA0A17-9958-4F11-A72F-B4638CC414D6}" type="presOf" srcId="{9D0F63D1-EDE0-4870-A7D3-E32E75CF6C9D}" destId="{D78BD683-9459-4F0A-8063-E04F81267624}" srcOrd="0" destOrd="1" presId="urn:microsoft.com/office/officeart/2009/3/layout/StepUpProcess"/>
    <dgm:cxn modelId="{D5BE5717-9D37-417F-85CE-07E4AE5786A3}" srcId="{57B15D0C-5AED-4098-864B-A30026181654}" destId="{6BB2828C-E4C9-4509-9E91-F0E69A8B8F9B}" srcOrd="0" destOrd="0" parTransId="{67DE7F9B-7359-439B-97D4-A516F758ADD2}" sibTransId="{3064C356-35A7-4314-848E-5DA9FA34AFD8}"/>
    <dgm:cxn modelId="{1B220218-BCB0-4966-AE3E-4A24F141710B}" type="presOf" srcId="{E1161603-EB85-42FC-B0A1-900C4AF7CEEC}" destId="{8782740A-1E52-4F28-94A3-1B68BD38FA41}" srcOrd="0" destOrd="1" presId="urn:microsoft.com/office/officeart/2009/3/layout/StepUpProcess"/>
    <dgm:cxn modelId="{BE5B5D18-8AB8-4F83-9EE1-BE34FB54899B}" type="presOf" srcId="{51176A76-39A0-40B7-BDA2-FE38D69B2ED8}" destId="{03B5FD90-4ECB-430D-BC86-088803428278}" srcOrd="0" destOrd="0" presId="urn:microsoft.com/office/officeart/2009/3/layout/StepUpProcess"/>
    <dgm:cxn modelId="{74DA5E2F-E0F8-40A4-A537-CFCBB7C49C33}" type="presOf" srcId="{6BB2828C-E4C9-4509-9E91-F0E69A8B8F9B}" destId="{1DC4136B-9200-4EED-A3D3-D09D6B1DB505}" srcOrd="0" destOrd="1" presId="urn:microsoft.com/office/officeart/2009/3/layout/StepUpProcess"/>
    <dgm:cxn modelId="{9A603135-0C29-4485-ADA6-01BABDFEAF89}" type="presOf" srcId="{B4502936-680B-4B90-8207-1421B7A5D4B6}" destId="{3ACA1499-B5E3-4426-99FD-24FE7523986A}" srcOrd="0" destOrd="0" presId="urn:microsoft.com/office/officeart/2009/3/layout/StepUpProcess"/>
    <dgm:cxn modelId="{CE50E160-1044-421B-BF39-6F39B019FE1A}" type="presOf" srcId="{E325BC57-0927-4F36-9880-9214625770B0}" destId="{8782740A-1E52-4F28-94A3-1B68BD38FA41}" srcOrd="0" destOrd="2" presId="urn:microsoft.com/office/officeart/2009/3/layout/StepUpProcess"/>
    <dgm:cxn modelId="{52FE0642-F5FF-4CDB-B523-190A87C63742}" srcId="{E77A1C9A-EB5E-4806-B3CB-8085C86E34CD}" destId="{57B15D0C-5AED-4098-864B-A30026181654}" srcOrd="0" destOrd="0" parTransId="{EA5AD163-BF7E-4ADF-A396-3C544A95AFD0}" sibTransId="{E2F1A54E-600A-4F24-9575-42EC5CD9E003}"/>
    <dgm:cxn modelId="{3B19A168-4017-4F20-8D12-29D82B50C357}" type="presOf" srcId="{EE8F9067-B911-4AF5-8D76-4DF25E309126}" destId="{ECBB9446-C667-4E94-80E2-483777C2C02F}" srcOrd="0" destOrd="1" presId="urn:microsoft.com/office/officeart/2009/3/layout/StepUpProcess"/>
    <dgm:cxn modelId="{24C6D76A-E31D-4665-ADBD-AAEA92EA62D8}" srcId="{E77A1C9A-EB5E-4806-B3CB-8085C86E34CD}" destId="{B895F5A1-C8C4-4C13-BC9F-46331F531806}" srcOrd="4" destOrd="0" parTransId="{FB4DBF4C-3E8B-4324-B462-E97DE0D61463}" sibTransId="{4B39D76C-9DEC-43B9-8C2E-AEB701FB985A}"/>
    <dgm:cxn modelId="{80D5344D-D7DA-429B-9CD4-F2646E2E7546}" srcId="{E77A1C9A-EB5E-4806-B3CB-8085C86E34CD}" destId="{742B6978-A6A1-4E32-B82F-DD37FFBF7463}" srcOrd="2" destOrd="0" parTransId="{D860F5AD-A68E-4AA4-8BD9-494B2465E849}" sibTransId="{77F0EABC-01A9-4F47-9CE2-8FABBE41445D}"/>
    <dgm:cxn modelId="{F40B3F59-8C47-4DB3-AD99-2F29AEF8CB58}" srcId="{51176A76-39A0-40B7-BDA2-FE38D69B2ED8}" destId="{5174F60E-354D-415D-97B5-095A2D62A4DD}" srcOrd="0" destOrd="0" parTransId="{73EFA3A1-9154-4F33-AAFE-614258C75289}" sibTransId="{763699B8-69F6-4874-8557-F32E8AD8B7BA}"/>
    <dgm:cxn modelId="{6C7CE78F-C073-4EF6-8B4B-F7FDA7CAF421}" type="presOf" srcId="{89C02748-90ED-497C-A493-44E2CCCFD6A3}" destId="{ECBB9446-C667-4E94-80E2-483777C2C02F}" srcOrd="0" destOrd="0" presId="urn:microsoft.com/office/officeart/2009/3/layout/StepUpProcess"/>
    <dgm:cxn modelId="{6F5F0EB4-F0AD-4F1F-A771-AACCDB2E0DE2}" type="presOf" srcId="{E77A1C9A-EB5E-4806-B3CB-8085C86E34CD}" destId="{65113758-0078-4193-8016-271524F7852A}" srcOrd="0" destOrd="0" presId="urn:microsoft.com/office/officeart/2009/3/layout/StepUpProcess"/>
    <dgm:cxn modelId="{FC4225CC-1328-4B81-8369-CB2532755630}" srcId="{E77A1C9A-EB5E-4806-B3CB-8085C86E34CD}" destId="{89C02748-90ED-497C-A493-44E2CCCFD6A3}" srcOrd="5" destOrd="0" parTransId="{92212A53-6A1C-47B0-80C8-46460699ABAC}" sibTransId="{EE22AB1D-7C87-4AF2-9426-52BE773981D8}"/>
    <dgm:cxn modelId="{39FD62CF-CB32-4355-A438-AC017D7F89E9}" srcId="{89C02748-90ED-497C-A493-44E2CCCFD6A3}" destId="{EE8F9067-B911-4AF5-8D76-4DF25E309126}" srcOrd="0" destOrd="0" parTransId="{1E80778A-B3BF-4DB6-9049-F88A73FA0F73}" sibTransId="{BFB9A03C-E8AC-4A98-A542-2C47E37F2025}"/>
    <dgm:cxn modelId="{60EF64CF-09DC-400C-9534-9765ED1AFF88}" srcId="{E77A1C9A-EB5E-4806-B3CB-8085C86E34CD}" destId="{B4502936-680B-4B90-8207-1421B7A5D4B6}" srcOrd="1" destOrd="0" parTransId="{8ECB3D69-EE13-49A5-B209-1F017281BCF0}" sibTransId="{CDD91CA0-D21A-42EF-AD5B-0C75CB93D245}"/>
    <dgm:cxn modelId="{BC662FD2-F4B9-41A5-AA8D-F958F7AE0F46}" srcId="{E77A1C9A-EB5E-4806-B3CB-8085C86E34CD}" destId="{51176A76-39A0-40B7-BDA2-FE38D69B2ED8}" srcOrd="3" destOrd="0" parTransId="{E4141506-60A8-4A6C-A587-ABC7F2098E1A}" sibTransId="{6610C3DB-F74F-42E5-A358-BE7243EEBFEF}"/>
    <dgm:cxn modelId="{A39541D6-BA9E-45BB-A699-F4BFA9737A92}" type="presOf" srcId="{57B15D0C-5AED-4098-864B-A30026181654}" destId="{1DC4136B-9200-4EED-A3D3-D09D6B1DB505}" srcOrd="0" destOrd="0" presId="urn:microsoft.com/office/officeart/2009/3/layout/StepUpProcess"/>
    <dgm:cxn modelId="{3C4A41D9-4C3B-40E9-A198-952CC496759D}" type="presOf" srcId="{EAD2D9C8-A253-42B6-9C96-7A30303006C5}" destId="{8782740A-1E52-4F28-94A3-1B68BD38FA41}" srcOrd="0" destOrd="3" presId="urn:microsoft.com/office/officeart/2009/3/layout/StepUpProcess"/>
    <dgm:cxn modelId="{51E6F4E4-0E9F-4235-A1E6-7225CBE9B599}" srcId="{B895F5A1-C8C4-4C13-BC9F-46331F531806}" destId="{E325BC57-0927-4F36-9880-9214625770B0}" srcOrd="1" destOrd="0" parTransId="{F75D4CAC-1118-44DC-ACC0-612419F20FB0}" sibTransId="{FEA927B7-9EA3-40FF-B428-342494298883}"/>
    <dgm:cxn modelId="{38AE31EE-A495-4942-A3D6-70AD50FB977B}" type="presOf" srcId="{6FB4DFD3-D562-45DF-9CF9-02B64CB9524F}" destId="{3ACA1499-B5E3-4426-99FD-24FE7523986A}" srcOrd="0" destOrd="1" presId="urn:microsoft.com/office/officeart/2009/3/layout/StepUpProcess"/>
    <dgm:cxn modelId="{F5002EEF-353F-4F85-85FA-DA264285103F}" type="presOf" srcId="{B895F5A1-C8C4-4C13-BC9F-46331F531806}" destId="{8782740A-1E52-4F28-94A3-1B68BD38FA41}" srcOrd="0" destOrd="0" presId="urn:microsoft.com/office/officeart/2009/3/layout/StepUpProcess"/>
    <dgm:cxn modelId="{E66EF4F7-17C6-4857-B8D5-A3DB3141C72F}" srcId="{B895F5A1-C8C4-4C13-BC9F-46331F531806}" destId="{E1161603-EB85-42FC-B0A1-900C4AF7CEEC}" srcOrd="0" destOrd="0" parTransId="{63A85470-ABB0-43E0-BA21-DAEA181337B6}" sibTransId="{FBF730E9-7975-4FC1-9B38-A67B0C07EDF5}"/>
    <dgm:cxn modelId="{1D961D79-B0FE-47F1-BB2A-B659CA103261}" type="presParOf" srcId="{65113758-0078-4193-8016-271524F7852A}" destId="{6F6A4A82-7D00-4897-BD07-7FF8A2B2C961}" srcOrd="0" destOrd="0" presId="urn:microsoft.com/office/officeart/2009/3/layout/StepUpProcess"/>
    <dgm:cxn modelId="{DCAA16F1-382C-4738-9919-B85C422194BA}" type="presParOf" srcId="{6F6A4A82-7D00-4897-BD07-7FF8A2B2C961}" destId="{5B1D97E7-3D6C-4244-91B4-C41492B276DC}" srcOrd="0" destOrd="0" presId="urn:microsoft.com/office/officeart/2009/3/layout/StepUpProcess"/>
    <dgm:cxn modelId="{E63E72FE-A595-4BD4-94B6-2BD3FB07382B}" type="presParOf" srcId="{6F6A4A82-7D00-4897-BD07-7FF8A2B2C961}" destId="{1DC4136B-9200-4EED-A3D3-D09D6B1DB505}" srcOrd="1" destOrd="0" presId="urn:microsoft.com/office/officeart/2009/3/layout/StepUpProcess"/>
    <dgm:cxn modelId="{12734CCF-166F-4310-AEE1-9FC68B67793B}" type="presParOf" srcId="{6F6A4A82-7D00-4897-BD07-7FF8A2B2C961}" destId="{C909E27D-5933-437D-80D5-2F61B53800D4}" srcOrd="2" destOrd="0" presId="urn:microsoft.com/office/officeart/2009/3/layout/StepUpProcess"/>
    <dgm:cxn modelId="{9B6E7901-E126-4E5A-BDA1-8772A8A39AFD}" type="presParOf" srcId="{65113758-0078-4193-8016-271524F7852A}" destId="{8444DAB4-EDC0-4604-A2B0-DF4A717F5EA3}" srcOrd="1" destOrd="0" presId="urn:microsoft.com/office/officeart/2009/3/layout/StepUpProcess"/>
    <dgm:cxn modelId="{A2A90E7F-6BC5-4B60-9D2A-6B453F380699}" type="presParOf" srcId="{8444DAB4-EDC0-4604-A2B0-DF4A717F5EA3}" destId="{34D128F2-01B3-431F-BF27-8B23D64BF822}" srcOrd="0" destOrd="0" presId="urn:microsoft.com/office/officeart/2009/3/layout/StepUpProcess"/>
    <dgm:cxn modelId="{E82CEABC-9A44-4829-95CF-6980C4CCE69C}" type="presParOf" srcId="{65113758-0078-4193-8016-271524F7852A}" destId="{2E1D7935-11E5-4CE5-A6C2-78981C3BEF61}" srcOrd="2" destOrd="0" presId="urn:microsoft.com/office/officeart/2009/3/layout/StepUpProcess"/>
    <dgm:cxn modelId="{5F440B54-4A33-4172-A15A-18846A88C04D}" type="presParOf" srcId="{2E1D7935-11E5-4CE5-A6C2-78981C3BEF61}" destId="{786C076B-445E-4C18-81F8-143590D3D676}" srcOrd="0" destOrd="0" presId="urn:microsoft.com/office/officeart/2009/3/layout/StepUpProcess"/>
    <dgm:cxn modelId="{FDE10C7A-F55E-47E3-A563-F909A42D275E}" type="presParOf" srcId="{2E1D7935-11E5-4CE5-A6C2-78981C3BEF61}" destId="{3ACA1499-B5E3-4426-99FD-24FE7523986A}" srcOrd="1" destOrd="0" presId="urn:microsoft.com/office/officeart/2009/3/layout/StepUpProcess"/>
    <dgm:cxn modelId="{1EBBB5BB-369A-496A-A21B-6F1DD5702663}" type="presParOf" srcId="{2E1D7935-11E5-4CE5-A6C2-78981C3BEF61}" destId="{BCC2AF6E-7109-48D7-A531-7986CCC1025D}" srcOrd="2" destOrd="0" presId="urn:microsoft.com/office/officeart/2009/3/layout/StepUpProcess"/>
    <dgm:cxn modelId="{DB629549-40D4-4988-B670-363C48D36568}" type="presParOf" srcId="{65113758-0078-4193-8016-271524F7852A}" destId="{A1ACFD51-4AE7-4190-BE8C-90B88C5F6BF4}" srcOrd="3" destOrd="0" presId="urn:microsoft.com/office/officeart/2009/3/layout/StepUpProcess"/>
    <dgm:cxn modelId="{8FA545AE-613A-4907-A72D-80461B66CBE5}" type="presParOf" srcId="{A1ACFD51-4AE7-4190-BE8C-90B88C5F6BF4}" destId="{F5F1157E-AD62-4410-A362-6D8F12E585D2}" srcOrd="0" destOrd="0" presId="urn:microsoft.com/office/officeart/2009/3/layout/StepUpProcess"/>
    <dgm:cxn modelId="{6E4EB9A5-E5C9-46CD-A6A9-4ECD0BD49D96}" type="presParOf" srcId="{65113758-0078-4193-8016-271524F7852A}" destId="{1246F421-C417-41DC-95A6-6171966866E2}" srcOrd="4" destOrd="0" presId="urn:microsoft.com/office/officeart/2009/3/layout/StepUpProcess"/>
    <dgm:cxn modelId="{5A1D251C-82D2-49C3-8F9B-AC3DE8DF6C50}" type="presParOf" srcId="{1246F421-C417-41DC-95A6-6171966866E2}" destId="{1007538B-3633-4ED7-9071-3A55C25A216D}" srcOrd="0" destOrd="0" presId="urn:microsoft.com/office/officeart/2009/3/layout/StepUpProcess"/>
    <dgm:cxn modelId="{1C6C3C50-36A4-4CFC-A6F5-3D971006ABA0}" type="presParOf" srcId="{1246F421-C417-41DC-95A6-6171966866E2}" destId="{D78BD683-9459-4F0A-8063-E04F81267624}" srcOrd="1" destOrd="0" presId="urn:microsoft.com/office/officeart/2009/3/layout/StepUpProcess"/>
    <dgm:cxn modelId="{7DB3501A-FE13-4ACD-95B5-8FACCDE55DCA}" type="presParOf" srcId="{1246F421-C417-41DC-95A6-6171966866E2}" destId="{F10F46A2-1B15-4472-9728-03552A2A12DD}" srcOrd="2" destOrd="0" presId="urn:microsoft.com/office/officeart/2009/3/layout/StepUpProcess"/>
    <dgm:cxn modelId="{38ADB3D3-000C-4021-8B26-1DA2FAC6CB84}" type="presParOf" srcId="{65113758-0078-4193-8016-271524F7852A}" destId="{F19CB59E-8E1E-4E04-A14D-9E43A9707095}" srcOrd="5" destOrd="0" presId="urn:microsoft.com/office/officeart/2009/3/layout/StepUpProcess"/>
    <dgm:cxn modelId="{FF7D9FE9-81ED-4C08-BAF5-B3EBB5F00BBE}" type="presParOf" srcId="{F19CB59E-8E1E-4E04-A14D-9E43A9707095}" destId="{B8556BD1-979D-4782-84E3-33508D6A7DB4}" srcOrd="0" destOrd="0" presId="urn:microsoft.com/office/officeart/2009/3/layout/StepUpProcess"/>
    <dgm:cxn modelId="{804E36BF-3B6F-491F-9E89-B3564FF69019}" type="presParOf" srcId="{65113758-0078-4193-8016-271524F7852A}" destId="{DE4F6411-D69F-4BA8-B1C1-F784766DE952}" srcOrd="6" destOrd="0" presId="urn:microsoft.com/office/officeart/2009/3/layout/StepUpProcess"/>
    <dgm:cxn modelId="{B093254A-5D62-4ACA-9522-F29DC10E185F}" type="presParOf" srcId="{DE4F6411-D69F-4BA8-B1C1-F784766DE952}" destId="{88007AFE-373B-46EB-B5FA-E479999C3D21}" srcOrd="0" destOrd="0" presId="urn:microsoft.com/office/officeart/2009/3/layout/StepUpProcess"/>
    <dgm:cxn modelId="{858E9A91-D67E-4734-9779-C37267EF1BD5}" type="presParOf" srcId="{DE4F6411-D69F-4BA8-B1C1-F784766DE952}" destId="{03B5FD90-4ECB-430D-BC86-088803428278}" srcOrd="1" destOrd="0" presId="urn:microsoft.com/office/officeart/2009/3/layout/StepUpProcess"/>
    <dgm:cxn modelId="{FE3A3F83-B8C0-46B7-84F3-E7DF0EED2B4F}" type="presParOf" srcId="{DE4F6411-D69F-4BA8-B1C1-F784766DE952}" destId="{7B08C9DC-8FC6-41A7-A7A8-2B22B68438E5}" srcOrd="2" destOrd="0" presId="urn:microsoft.com/office/officeart/2009/3/layout/StepUpProcess"/>
    <dgm:cxn modelId="{8D900B00-8C4C-48E8-9755-7DE11C249704}" type="presParOf" srcId="{65113758-0078-4193-8016-271524F7852A}" destId="{FEC2C08B-EDC8-4603-B6E0-090FBCA6C7EB}" srcOrd="7" destOrd="0" presId="urn:microsoft.com/office/officeart/2009/3/layout/StepUpProcess"/>
    <dgm:cxn modelId="{E00F5730-41ED-4759-BE52-5FE6BA254BA4}" type="presParOf" srcId="{FEC2C08B-EDC8-4603-B6E0-090FBCA6C7EB}" destId="{BD4F4458-66DB-45BB-A824-6F4479FE30AA}" srcOrd="0" destOrd="0" presId="urn:microsoft.com/office/officeart/2009/3/layout/StepUpProcess"/>
    <dgm:cxn modelId="{EBB0FF85-46E0-4F58-A352-11A8F8707442}" type="presParOf" srcId="{65113758-0078-4193-8016-271524F7852A}" destId="{73BD8907-2C43-40A5-BB8B-419B92811F8F}" srcOrd="8" destOrd="0" presId="urn:microsoft.com/office/officeart/2009/3/layout/StepUpProcess"/>
    <dgm:cxn modelId="{D9E9BB1B-11A4-42F2-9962-DD47651771C2}" type="presParOf" srcId="{73BD8907-2C43-40A5-BB8B-419B92811F8F}" destId="{73D2D2FB-19D9-4A68-9ECA-B56EA1760BEB}" srcOrd="0" destOrd="0" presId="urn:microsoft.com/office/officeart/2009/3/layout/StepUpProcess"/>
    <dgm:cxn modelId="{FB305EFE-3BFD-4EED-9D6A-978E61AA0E44}" type="presParOf" srcId="{73BD8907-2C43-40A5-BB8B-419B92811F8F}" destId="{8782740A-1E52-4F28-94A3-1B68BD38FA41}" srcOrd="1" destOrd="0" presId="urn:microsoft.com/office/officeart/2009/3/layout/StepUpProcess"/>
    <dgm:cxn modelId="{C6659F23-BDDA-4EC9-A299-9A304D4B58BB}" type="presParOf" srcId="{73BD8907-2C43-40A5-BB8B-419B92811F8F}" destId="{E4033673-2F5F-46F5-BEEE-074871C8D8E5}" srcOrd="2" destOrd="0" presId="urn:microsoft.com/office/officeart/2009/3/layout/StepUpProcess"/>
    <dgm:cxn modelId="{F4430835-E072-4D36-801A-0D6AB3A2EA24}" type="presParOf" srcId="{65113758-0078-4193-8016-271524F7852A}" destId="{530D0A1B-2FCF-476F-87B0-7A65998D3C1B}" srcOrd="9" destOrd="0" presId="urn:microsoft.com/office/officeart/2009/3/layout/StepUpProcess"/>
    <dgm:cxn modelId="{74643BA4-916E-4792-848F-0EE385A278EB}" type="presParOf" srcId="{530D0A1B-2FCF-476F-87B0-7A65998D3C1B}" destId="{8E26E2EA-AEAF-48AC-9169-4149A788339F}" srcOrd="0" destOrd="0" presId="urn:microsoft.com/office/officeart/2009/3/layout/StepUpProcess"/>
    <dgm:cxn modelId="{5D923B0B-CC9C-40C0-9870-4D861DDECF5E}" type="presParOf" srcId="{65113758-0078-4193-8016-271524F7852A}" destId="{359EF7C6-22DF-4EF8-95B9-C1AF48E4A08A}" srcOrd="10" destOrd="0" presId="urn:microsoft.com/office/officeart/2009/3/layout/StepUpProcess"/>
    <dgm:cxn modelId="{133E2630-2976-4675-BBD1-F9D36CFDE0D0}" type="presParOf" srcId="{359EF7C6-22DF-4EF8-95B9-C1AF48E4A08A}" destId="{4128D097-6CAD-4AB2-9DEC-415E267F8DD6}" srcOrd="0" destOrd="0" presId="urn:microsoft.com/office/officeart/2009/3/layout/StepUpProcess"/>
    <dgm:cxn modelId="{11EA9356-D2A5-496F-BCB8-117ECC4D6914}" type="presParOf" srcId="{359EF7C6-22DF-4EF8-95B9-C1AF48E4A08A}" destId="{ECBB9446-C667-4E94-80E2-483777C2C0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D97E7-3D6C-4244-91B4-C41492B276DC}">
      <dsp:nvSpPr>
        <dsp:cNvPr id="0" name=""/>
        <dsp:cNvSpPr/>
      </dsp:nvSpPr>
      <dsp:spPr>
        <a:xfrm rot="5400000">
          <a:off x="326496" y="2261686"/>
          <a:ext cx="981068" cy="1632475"/>
        </a:xfrm>
        <a:prstGeom prst="corner">
          <a:avLst>
            <a:gd name="adj1" fmla="val 16120"/>
            <a:gd name="adj2" fmla="val 16110"/>
          </a:avLst>
        </a:prstGeom>
        <a:solidFill>
          <a:srgbClr val="C13018"/>
        </a:solidFill>
        <a:ln w="12700" cap="flat" cmpd="sng" algn="ctr">
          <a:solidFill>
            <a:srgbClr val="C1301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4136B-9200-4EED-A3D3-D09D6B1DB505}">
      <dsp:nvSpPr>
        <dsp:cNvPr id="0" name=""/>
        <dsp:cNvSpPr/>
      </dsp:nvSpPr>
      <dsp:spPr>
        <a:xfrm>
          <a:off x="162731" y="2749445"/>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1. </a:t>
          </a:r>
          <a:r>
            <a:rPr lang="en-US" sz="2000" b="1" kern="1200" dirty="0"/>
            <a:t>Motion</a:t>
          </a:r>
          <a:r>
            <a:rPr lang="en-US" sz="2000" kern="1200" dirty="0"/>
            <a:t>:</a:t>
          </a:r>
        </a:p>
        <a:p>
          <a:pPr marL="171450" lvl="1" indent="-171450" algn="l" defTabSz="711200">
            <a:lnSpc>
              <a:spcPct val="90000"/>
            </a:lnSpc>
            <a:spcBef>
              <a:spcPct val="0"/>
            </a:spcBef>
            <a:spcAft>
              <a:spcPct val="15000"/>
            </a:spcAft>
            <a:buChar char="•"/>
          </a:pPr>
          <a:r>
            <a:rPr lang="en-US" sz="1600" kern="1200" dirty="0"/>
            <a:t>A member raises his hand to signal the chairman</a:t>
          </a:r>
        </a:p>
      </dsp:txBody>
      <dsp:txXfrm>
        <a:off x="162731" y="2749445"/>
        <a:ext cx="1473807" cy="1291878"/>
      </dsp:txXfrm>
    </dsp:sp>
    <dsp:sp modelId="{C909E27D-5933-437D-80D5-2F61B53800D4}">
      <dsp:nvSpPr>
        <dsp:cNvPr id="0" name=""/>
        <dsp:cNvSpPr/>
      </dsp:nvSpPr>
      <dsp:spPr>
        <a:xfrm>
          <a:off x="1358462" y="2141502"/>
          <a:ext cx="278076" cy="278076"/>
        </a:xfrm>
        <a:prstGeom prst="triangle">
          <a:avLst>
            <a:gd name="adj" fmla="val 100000"/>
          </a:avLst>
        </a:prstGeom>
        <a:solidFill>
          <a:srgbClr val="ED7D31"/>
        </a:solidFill>
        <a:ln w="127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C076B-445E-4C18-81F8-143590D3D676}">
      <dsp:nvSpPr>
        <dsp:cNvPr id="0" name=""/>
        <dsp:cNvSpPr/>
      </dsp:nvSpPr>
      <dsp:spPr>
        <a:xfrm rot="5400000">
          <a:off x="2130724" y="1815228"/>
          <a:ext cx="981068" cy="1632475"/>
        </a:xfrm>
        <a:prstGeom prst="corner">
          <a:avLst>
            <a:gd name="adj1" fmla="val 16120"/>
            <a:gd name="adj2" fmla="val 16110"/>
          </a:avLst>
        </a:prstGeom>
        <a:solidFill>
          <a:srgbClr val="ED7D31"/>
        </a:solidFill>
        <a:ln w="12700" cap="flat" cmpd="sng" algn="ctr">
          <a:solidFill>
            <a:srgbClr val="ED7D3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A1499-B5E3-4426-99FD-24FE7523986A}">
      <dsp:nvSpPr>
        <dsp:cNvPr id="0" name=""/>
        <dsp:cNvSpPr/>
      </dsp:nvSpPr>
      <dsp:spPr>
        <a:xfrm>
          <a:off x="1966960" y="2302987"/>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2. </a:t>
          </a:r>
          <a:r>
            <a:rPr lang="en-US" sz="2000" b="1" kern="1200" dirty="0"/>
            <a:t>Second: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Another member seconds the motion</a:t>
          </a:r>
        </a:p>
      </dsp:txBody>
      <dsp:txXfrm>
        <a:off x="1966960" y="2302987"/>
        <a:ext cx="1473807" cy="1291878"/>
      </dsp:txXfrm>
    </dsp:sp>
    <dsp:sp modelId="{BCC2AF6E-7109-48D7-A531-7986CCC1025D}">
      <dsp:nvSpPr>
        <dsp:cNvPr id="0" name=""/>
        <dsp:cNvSpPr/>
      </dsp:nvSpPr>
      <dsp:spPr>
        <a:xfrm>
          <a:off x="3162691" y="1695044"/>
          <a:ext cx="278076" cy="278076"/>
        </a:xfrm>
        <a:prstGeom prst="triangle">
          <a:avLst>
            <a:gd name="adj" fmla="val 1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7538B-3633-4ED7-9071-3A55C25A216D}">
      <dsp:nvSpPr>
        <dsp:cNvPr id="0" name=""/>
        <dsp:cNvSpPr/>
      </dsp:nvSpPr>
      <dsp:spPr>
        <a:xfrm rot="5400000">
          <a:off x="3934953" y="1368770"/>
          <a:ext cx="981068" cy="1632475"/>
        </a:xfrm>
        <a:prstGeom prst="corner">
          <a:avLst>
            <a:gd name="adj1" fmla="val 16120"/>
            <a:gd name="adj2" fmla="val 1611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BD683-9459-4F0A-8063-E04F81267624}">
      <dsp:nvSpPr>
        <dsp:cNvPr id="0" name=""/>
        <dsp:cNvSpPr/>
      </dsp:nvSpPr>
      <dsp:spPr>
        <a:xfrm>
          <a:off x="3771188" y="1856529"/>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3. </a:t>
          </a:r>
          <a:r>
            <a:rPr lang="en-US" sz="2000" b="1" kern="1200" dirty="0"/>
            <a:t>Restate motion</a:t>
          </a:r>
          <a:r>
            <a:rPr lang="en-US" sz="2000" kern="1200" dirty="0"/>
            <a:t>:</a:t>
          </a:r>
        </a:p>
        <a:p>
          <a:pPr marL="171450" lvl="1" indent="-171450" algn="l" defTabSz="711200">
            <a:lnSpc>
              <a:spcPct val="90000"/>
            </a:lnSpc>
            <a:spcBef>
              <a:spcPct val="0"/>
            </a:spcBef>
            <a:spcAft>
              <a:spcPct val="15000"/>
            </a:spcAft>
            <a:buChar char="•"/>
          </a:pPr>
          <a:r>
            <a:rPr lang="en-US" sz="1600" kern="1200" dirty="0"/>
            <a:t>The chairman restates the motion</a:t>
          </a:r>
        </a:p>
      </dsp:txBody>
      <dsp:txXfrm>
        <a:off x="3771188" y="1856529"/>
        <a:ext cx="1473807" cy="1291878"/>
      </dsp:txXfrm>
    </dsp:sp>
    <dsp:sp modelId="{F10F46A2-1B15-4472-9728-03552A2A12DD}">
      <dsp:nvSpPr>
        <dsp:cNvPr id="0" name=""/>
        <dsp:cNvSpPr/>
      </dsp:nvSpPr>
      <dsp:spPr>
        <a:xfrm>
          <a:off x="4966919" y="1248586"/>
          <a:ext cx="278076" cy="278076"/>
        </a:xfrm>
        <a:prstGeom prst="triangle">
          <a:avLst>
            <a:gd name="adj" fmla="val 100000"/>
          </a:avLst>
        </a:prstGeom>
        <a:solidFill>
          <a:srgbClr val="A2B969"/>
        </a:solidFill>
        <a:ln w="12700" cap="flat" cmpd="sng" algn="ctr">
          <a:solidFill>
            <a:srgbClr val="A2B9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07AFE-373B-46EB-B5FA-E479999C3D21}">
      <dsp:nvSpPr>
        <dsp:cNvPr id="0" name=""/>
        <dsp:cNvSpPr/>
      </dsp:nvSpPr>
      <dsp:spPr>
        <a:xfrm rot="5400000">
          <a:off x="5739182" y="922312"/>
          <a:ext cx="981068" cy="1632475"/>
        </a:xfrm>
        <a:prstGeom prst="corner">
          <a:avLst>
            <a:gd name="adj1" fmla="val 16120"/>
            <a:gd name="adj2" fmla="val 16110"/>
          </a:avLst>
        </a:prstGeom>
        <a:solidFill>
          <a:srgbClr val="A2B969"/>
        </a:solidFill>
        <a:ln w="12700" cap="flat" cmpd="sng" algn="ctr">
          <a:solidFill>
            <a:srgbClr val="A2B9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5FD90-4ECB-430D-BC86-088803428278}">
      <dsp:nvSpPr>
        <dsp:cNvPr id="0" name=""/>
        <dsp:cNvSpPr/>
      </dsp:nvSpPr>
      <dsp:spPr>
        <a:xfrm>
          <a:off x="5575417" y="1410070"/>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4. </a:t>
          </a:r>
          <a:r>
            <a:rPr lang="en-US" sz="2000" b="1" kern="1200" dirty="0"/>
            <a:t>Debate</a:t>
          </a:r>
          <a:r>
            <a:rPr lang="en-US" sz="2000" kern="1200" dirty="0"/>
            <a:t>:</a:t>
          </a:r>
        </a:p>
        <a:p>
          <a:pPr marL="171450" lvl="1" indent="-171450" algn="l" defTabSz="711200">
            <a:lnSpc>
              <a:spcPct val="90000"/>
            </a:lnSpc>
            <a:spcBef>
              <a:spcPct val="0"/>
            </a:spcBef>
            <a:spcAft>
              <a:spcPct val="15000"/>
            </a:spcAft>
            <a:buChar char="•"/>
          </a:pPr>
          <a:r>
            <a:rPr lang="en-US" sz="1600" kern="1200" dirty="0"/>
            <a:t>The members debate the motion</a:t>
          </a:r>
        </a:p>
      </dsp:txBody>
      <dsp:txXfrm>
        <a:off x="5575417" y="1410070"/>
        <a:ext cx="1473807" cy="1291878"/>
      </dsp:txXfrm>
    </dsp:sp>
    <dsp:sp modelId="{7B08C9DC-8FC6-41A7-A7A8-2B22B68438E5}">
      <dsp:nvSpPr>
        <dsp:cNvPr id="0" name=""/>
        <dsp:cNvSpPr/>
      </dsp:nvSpPr>
      <dsp:spPr>
        <a:xfrm>
          <a:off x="6771148" y="802127"/>
          <a:ext cx="278076" cy="278076"/>
        </a:xfrm>
        <a:prstGeom prst="triangle">
          <a:avLst>
            <a:gd name="adj" fmla="val 100000"/>
          </a:avLst>
        </a:prstGeom>
        <a:solidFill>
          <a:srgbClr val="4472C4"/>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2D2FB-19D9-4A68-9ECA-B56EA1760BEB}">
      <dsp:nvSpPr>
        <dsp:cNvPr id="0" name=""/>
        <dsp:cNvSpPr/>
      </dsp:nvSpPr>
      <dsp:spPr>
        <a:xfrm rot="5400000">
          <a:off x="7543410" y="475854"/>
          <a:ext cx="981068" cy="1632475"/>
        </a:xfrm>
        <a:prstGeom prst="corner">
          <a:avLst>
            <a:gd name="adj1" fmla="val 16120"/>
            <a:gd name="adj2" fmla="val 16110"/>
          </a:avLst>
        </a:prstGeom>
        <a:solidFill>
          <a:srgbClr val="4472C4"/>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2740A-1E52-4F28-94A3-1B68BD38FA41}">
      <dsp:nvSpPr>
        <dsp:cNvPr id="0" name=""/>
        <dsp:cNvSpPr/>
      </dsp:nvSpPr>
      <dsp:spPr>
        <a:xfrm>
          <a:off x="7379645" y="963612"/>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5. </a:t>
          </a:r>
          <a:r>
            <a:rPr lang="en-US" sz="2000" b="1" kern="1200" dirty="0"/>
            <a:t>Vote</a:t>
          </a:r>
          <a:r>
            <a:rPr lang="en-US" sz="2000" kern="1200" dirty="0"/>
            <a:t>:</a:t>
          </a:r>
        </a:p>
        <a:p>
          <a:pPr marL="171450" lvl="1" indent="-171450" algn="l" defTabSz="711200">
            <a:lnSpc>
              <a:spcPct val="90000"/>
            </a:lnSpc>
            <a:spcBef>
              <a:spcPct val="0"/>
            </a:spcBef>
            <a:spcAft>
              <a:spcPct val="15000"/>
            </a:spcAft>
            <a:buChar char="•"/>
          </a:pPr>
          <a:r>
            <a:rPr lang="en-US" sz="1600" kern="1200" dirty="0"/>
            <a:t>The chairman restates the motion, then:</a:t>
          </a:r>
        </a:p>
        <a:p>
          <a:pPr marL="171450" lvl="1" indent="-171450" algn="l" defTabSz="711200">
            <a:lnSpc>
              <a:spcPct val="90000"/>
            </a:lnSpc>
            <a:spcBef>
              <a:spcPct val="0"/>
            </a:spcBef>
            <a:spcAft>
              <a:spcPct val="15000"/>
            </a:spcAft>
            <a:buChar char="•"/>
          </a:pPr>
          <a:r>
            <a:rPr lang="en-US" sz="1600" kern="1200" dirty="0"/>
            <a:t>Asks for the affirmative votes;</a:t>
          </a:r>
        </a:p>
        <a:p>
          <a:pPr marL="171450" lvl="1" indent="-171450" algn="l" defTabSz="711200">
            <a:lnSpc>
              <a:spcPct val="90000"/>
            </a:lnSpc>
            <a:spcBef>
              <a:spcPct val="0"/>
            </a:spcBef>
            <a:spcAft>
              <a:spcPct val="15000"/>
            </a:spcAft>
            <a:buChar char="•"/>
          </a:pPr>
          <a:r>
            <a:rPr lang="en-US" sz="1600" kern="1200" dirty="0"/>
            <a:t>Asks for the the negative votes</a:t>
          </a:r>
        </a:p>
      </dsp:txBody>
      <dsp:txXfrm>
        <a:off x="7379645" y="963612"/>
        <a:ext cx="1473807" cy="1291878"/>
      </dsp:txXfrm>
    </dsp:sp>
    <dsp:sp modelId="{E4033673-2F5F-46F5-BEEE-074871C8D8E5}">
      <dsp:nvSpPr>
        <dsp:cNvPr id="0" name=""/>
        <dsp:cNvSpPr/>
      </dsp:nvSpPr>
      <dsp:spPr>
        <a:xfrm>
          <a:off x="8575376" y="355669"/>
          <a:ext cx="278076" cy="278076"/>
        </a:xfrm>
        <a:prstGeom prst="triangle">
          <a:avLst>
            <a:gd name="adj" fmla="val 100000"/>
          </a:avLst>
        </a:prstGeom>
        <a:solidFill>
          <a:srgbClr val="4CC1EF"/>
        </a:solidFill>
        <a:ln w="12700" cap="flat" cmpd="sng" algn="ctr">
          <a:solidFill>
            <a:srgbClr val="4CC1E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8D097-6CAD-4AB2-9DEC-415E267F8DD6}">
      <dsp:nvSpPr>
        <dsp:cNvPr id="0" name=""/>
        <dsp:cNvSpPr/>
      </dsp:nvSpPr>
      <dsp:spPr>
        <a:xfrm rot="5400000">
          <a:off x="9347639" y="21449"/>
          <a:ext cx="981068" cy="1632475"/>
        </a:xfrm>
        <a:prstGeom prst="corner">
          <a:avLst>
            <a:gd name="adj1" fmla="val 16120"/>
            <a:gd name="adj2" fmla="val 16110"/>
          </a:avLst>
        </a:prstGeom>
        <a:solidFill>
          <a:srgbClr val="4CC1EF"/>
        </a:solidFill>
        <a:ln w="12700" cap="flat" cmpd="sng" algn="ctr">
          <a:solidFill>
            <a:srgbClr val="4CC1E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B9446-C667-4E94-80E2-483777C2C02F}">
      <dsp:nvSpPr>
        <dsp:cNvPr id="0" name=""/>
        <dsp:cNvSpPr/>
      </dsp:nvSpPr>
      <dsp:spPr>
        <a:xfrm>
          <a:off x="9183874" y="517154"/>
          <a:ext cx="1473807" cy="129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6. </a:t>
          </a:r>
          <a:r>
            <a:rPr lang="en-US" sz="2000" b="1" kern="1200" dirty="0"/>
            <a:t>Announce the Vote</a:t>
          </a:r>
          <a:r>
            <a:rPr lang="en-US" sz="2000" kern="1200" dirty="0"/>
            <a:t>:</a:t>
          </a:r>
        </a:p>
        <a:p>
          <a:pPr marL="171450" lvl="1" indent="-171450" algn="l" defTabSz="711200">
            <a:lnSpc>
              <a:spcPct val="90000"/>
            </a:lnSpc>
            <a:spcBef>
              <a:spcPct val="0"/>
            </a:spcBef>
            <a:spcAft>
              <a:spcPct val="15000"/>
            </a:spcAft>
            <a:buChar char="•"/>
          </a:pPr>
          <a:r>
            <a:rPr lang="en-US" sz="1600" kern="1200" dirty="0"/>
            <a:t>The chairman announces the result of the vote &amp; any instructions</a:t>
          </a:r>
        </a:p>
      </dsp:txBody>
      <dsp:txXfrm>
        <a:off x="9183874" y="517154"/>
        <a:ext cx="1473807" cy="129187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BC81-530B-4028-8838-9E02A6327E07}" type="datetimeFigureOut">
              <a:rPr lang="en-US" smtClean="0"/>
              <a:t>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250B1-2593-4779-83CB-1B3B93684DFE}" type="slidenum">
              <a:rPr lang="en-US" smtClean="0"/>
              <a:t>‹#›</a:t>
            </a:fld>
            <a:endParaRPr lang="en-US"/>
          </a:p>
        </p:txBody>
      </p:sp>
    </p:spTree>
    <p:extLst>
      <p:ext uri="{BB962C8B-B14F-4D97-AF65-F5344CB8AC3E}">
        <p14:creationId xmlns:p14="http://schemas.microsoft.com/office/powerpoint/2010/main" val="292107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20</a:t>
            </a:fld>
            <a:endParaRPr lang="en-US"/>
          </a:p>
        </p:txBody>
      </p:sp>
    </p:spTree>
    <p:extLst>
      <p:ext uri="{BB962C8B-B14F-4D97-AF65-F5344CB8AC3E}">
        <p14:creationId xmlns:p14="http://schemas.microsoft.com/office/powerpoint/2010/main" val="423785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EE3A-247F-407F-AACA-B42FABD4D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E7E07-7137-46F5-B3F2-1459685CB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637E0-8B8F-47F4-8894-7C7CEB8075C0}"/>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B5DA91ED-EA43-4F15-996F-04EA42318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36BF7-C32D-4904-868B-3CAFC60F4F03}"/>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98188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DF5A-A2D5-44D7-8B38-6226777527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743A8-793F-47CF-ACDF-F7934EEA6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250AF-0363-4DEE-8E5E-AC85AD50A42C}"/>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F8A1A0C4-6565-42FA-BDE9-0C4355C47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103A8-C078-4626-A7CA-853C92692B59}"/>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108941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16C73-3E6F-4390-B5F3-6224F5935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231AD-2E97-4020-85DA-48A3EFA36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2483D-4840-43BD-B7E2-1DFF7EFC0109}"/>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3A636650-804F-4B56-9822-A1D45798D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E5EAF-91F5-449D-A5F9-3780498B858C}"/>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350603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a:solidFill>
            <a:schemeClr val="accent6"/>
          </a:solidFill>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grpFill/>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6">
                      <a:lumMod val="50000"/>
                    </a:schemeClr>
                  </a:solidFill>
                </a:rPr>
                <a:t>To insert your own icons*:</a:t>
              </a:r>
            </a:p>
            <a:p>
              <a:endParaRPr lang="en-US" sz="1400">
                <a:solidFill>
                  <a:schemeClr val="accent6">
                    <a:lumMod val="50000"/>
                  </a:schemeClr>
                </a:solidFill>
              </a:endParaRPr>
            </a:p>
            <a:p>
              <a:r>
                <a:rPr lang="en-US" sz="1400" b="1">
                  <a:solidFill>
                    <a:schemeClr val="accent6">
                      <a:lumMod val="50000"/>
                    </a:schemeClr>
                  </a:solidFill>
                </a:rPr>
                <a:t>Insert</a:t>
              </a:r>
              <a:r>
                <a:rPr lang="en-US" sz="1400">
                  <a:solidFill>
                    <a:schemeClr val="accent6">
                      <a:lumMod val="50000"/>
                    </a:schemeClr>
                  </a:solidFill>
                </a:rPr>
                <a:t> &gt;&gt; </a:t>
              </a:r>
              <a:r>
                <a:rPr lang="en-US" sz="1400" b="1">
                  <a:solidFill>
                    <a:schemeClr val="accent6">
                      <a:lumMod val="50000"/>
                    </a:schemeClr>
                  </a:solidFill>
                </a:rPr>
                <a:t>Icons</a:t>
              </a:r>
            </a:p>
            <a:p>
              <a:endParaRPr lang="en-US" sz="1400">
                <a:solidFill>
                  <a:schemeClr val="accent6">
                    <a:lumMod val="50000"/>
                  </a:schemeClr>
                </a:solidFill>
              </a:endParaRPr>
            </a:p>
            <a:p>
              <a:r>
                <a:rPr lang="en-US" sz="1200" i="1">
                  <a:solidFill>
                    <a:schemeClr val="accent6">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a:grpFill/>
          </p:spPr>
        </p:pic>
      </p:grpSp>
    </p:spTree>
    <p:extLst>
      <p:ext uri="{BB962C8B-B14F-4D97-AF65-F5344CB8AC3E}">
        <p14:creationId xmlns:p14="http://schemas.microsoft.com/office/powerpoint/2010/main" val="42256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C5B0-944A-4AF0-86D8-920F876FCF6A}"/>
              </a:ext>
            </a:extLst>
          </p:cNvPr>
          <p:cNvSpPr>
            <a:spLocks noGrp="1"/>
          </p:cNvSpPr>
          <p:nvPr>
            <p:ph type="title"/>
          </p:nvPr>
        </p:nvSpPr>
        <p:spPr/>
        <p:txBody>
          <a:bodyPr>
            <a:normAutofit/>
          </a:bodyPr>
          <a:lstStyle>
            <a:lvl1pPr>
              <a:defRPr sz="5000" b="1"/>
            </a:lvl1pPr>
          </a:lstStyle>
          <a:p>
            <a:r>
              <a:rPr lang="en-US" dirty="0"/>
              <a:t>Click to edit Master title style</a:t>
            </a:r>
          </a:p>
        </p:txBody>
      </p:sp>
      <p:sp>
        <p:nvSpPr>
          <p:cNvPr id="3" name="Content Placeholder 2">
            <a:extLst>
              <a:ext uri="{FF2B5EF4-FFF2-40B4-BE49-F238E27FC236}">
                <a16:creationId xmlns:a16="http://schemas.microsoft.com/office/drawing/2014/main" id="{926AC940-9EAD-487D-9081-2DBA7CE1ED3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E410D6-4A55-42B2-BE3B-008CAF1FD2D3}"/>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DD45FEDA-9A29-4379-9094-97E2676BD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557AA-F1DE-4F8F-BD56-37EE95EF7EC4}"/>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164998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EBA3-7076-486E-A808-9029021301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A49CA-4A6B-4C76-830B-81C7E15CB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AE02A-EA29-468F-8832-4E28F9204DD7}"/>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C7C543B9-BFE4-4D41-ABFD-C3E016579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51711-6F4F-430C-B3E1-BE27653CC359}"/>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203972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5843-B9BD-4694-BA79-C21383D57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EE237-00FE-4936-AB66-4A175A79D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CE0FA-E2DF-41CD-B1F2-3E362EECB6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792A7F-9BC6-4D12-8495-5E401C945C68}"/>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6" name="Footer Placeholder 5">
            <a:extLst>
              <a:ext uri="{FF2B5EF4-FFF2-40B4-BE49-F238E27FC236}">
                <a16:creationId xmlns:a16="http://schemas.microsoft.com/office/drawing/2014/main" id="{73FC6C1F-88F4-428F-A650-385A08D98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64C9C-0BAB-4151-9B39-4AF45FA145E6}"/>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422318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9735-CB92-4361-865A-415B88703A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4AD610-AC41-425C-B1CD-B40D62BF9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4B75F-B0ED-4028-ADEE-33BACBDD7F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0469A-108B-4921-AFE7-B29F92699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233D69-0289-4017-B2BC-375BC4175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ECA0C-3117-4651-8F0C-FC259C012331}"/>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8" name="Footer Placeholder 7">
            <a:extLst>
              <a:ext uri="{FF2B5EF4-FFF2-40B4-BE49-F238E27FC236}">
                <a16:creationId xmlns:a16="http://schemas.microsoft.com/office/drawing/2014/main" id="{F1347897-F2F9-44CA-858D-D876855DE9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B8658-B271-468B-A29B-AB9A85C2EFB7}"/>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332361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F9DB-761E-4C74-8E5A-CABF9A040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3E5A01-BF7B-4FA6-B5F1-A8BBCD1BBB43}"/>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4" name="Footer Placeholder 3">
            <a:extLst>
              <a:ext uri="{FF2B5EF4-FFF2-40B4-BE49-F238E27FC236}">
                <a16:creationId xmlns:a16="http://schemas.microsoft.com/office/drawing/2014/main" id="{1580ACD4-CD49-49AD-8748-42081BF74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505B-374E-4DE3-BEED-4663520A99A0}"/>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391446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5B5B3-AA49-4728-89CB-849A7E5C2327}"/>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3" name="Footer Placeholder 2">
            <a:extLst>
              <a:ext uri="{FF2B5EF4-FFF2-40B4-BE49-F238E27FC236}">
                <a16:creationId xmlns:a16="http://schemas.microsoft.com/office/drawing/2014/main" id="{3405088D-FAB3-4D65-9209-550D97EAB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D8A2D8-5B6E-4C09-8641-D3E7322C044C}"/>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416203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014E-F46C-4B61-B66C-4D12B916D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19EB4-F9AD-470A-AFFD-17267C7FD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45B45-04A6-4D57-9A71-BA4ECDCF2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D4919-CA25-4F48-8368-F58036D8A962}"/>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6" name="Footer Placeholder 5">
            <a:extLst>
              <a:ext uri="{FF2B5EF4-FFF2-40B4-BE49-F238E27FC236}">
                <a16:creationId xmlns:a16="http://schemas.microsoft.com/office/drawing/2014/main" id="{6CFE5C66-632A-4B86-BFE1-E110CC0F8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9396E-F0B8-4B7D-9A9D-F4FCB292C3C9}"/>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380377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6713-97DC-4E1E-AB04-B4EB763D4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709CEE-3117-4C7D-BD12-50C4C52F0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DC3279-BCAE-4418-94AF-46E13B31F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96B48-166E-4AE6-9B93-21950773E7D7}"/>
              </a:ext>
            </a:extLst>
          </p:cNvPr>
          <p:cNvSpPr>
            <a:spLocks noGrp="1"/>
          </p:cNvSpPr>
          <p:nvPr>
            <p:ph type="dt" sz="half" idx="10"/>
          </p:nvPr>
        </p:nvSpPr>
        <p:spPr/>
        <p:txBody>
          <a:bodyPr/>
          <a:lstStyle/>
          <a:p>
            <a:fld id="{1960B3EE-C008-407F-848F-5998D37F1E57}" type="datetimeFigureOut">
              <a:rPr lang="en-US" smtClean="0"/>
              <a:t>1/8/2021</a:t>
            </a:fld>
            <a:endParaRPr lang="en-US"/>
          </a:p>
        </p:txBody>
      </p:sp>
      <p:sp>
        <p:nvSpPr>
          <p:cNvPr id="6" name="Footer Placeholder 5">
            <a:extLst>
              <a:ext uri="{FF2B5EF4-FFF2-40B4-BE49-F238E27FC236}">
                <a16:creationId xmlns:a16="http://schemas.microsoft.com/office/drawing/2014/main" id="{BC1CB236-BF6E-4D8D-9C47-E2D9DF83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0D945-21A8-4512-979D-DFF7559AF224}"/>
              </a:ext>
            </a:extLst>
          </p:cNvPr>
          <p:cNvSpPr>
            <a:spLocks noGrp="1"/>
          </p:cNvSpPr>
          <p:nvPr>
            <p:ph type="sldNum" sz="quarter" idx="12"/>
          </p:nvPr>
        </p:nvSpPr>
        <p:spPr/>
        <p:txBody>
          <a:bodyPr/>
          <a:lstStyle/>
          <a:p>
            <a:fld id="{9BE8BA3C-8A45-47B6-AA69-D237C132D166}" type="slidenum">
              <a:rPr lang="en-US" smtClean="0"/>
              <a:t>‹#›</a:t>
            </a:fld>
            <a:endParaRPr lang="en-US"/>
          </a:p>
        </p:txBody>
      </p:sp>
    </p:spTree>
    <p:extLst>
      <p:ext uri="{BB962C8B-B14F-4D97-AF65-F5344CB8AC3E}">
        <p14:creationId xmlns:p14="http://schemas.microsoft.com/office/powerpoint/2010/main" val="304966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26AC7-5965-46DA-9EF5-707B99897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AE9AA-4F21-4C08-919B-C1FBA9883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95C01-9686-48FA-8938-3F50B8623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0B3EE-C008-407F-848F-5998D37F1E57}" type="datetimeFigureOut">
              <a:rPr lang="en-US" smtClean="0"/>
              <a:t>1/8/2021</a:t>
            </a:fld>
            <a:endParaRPr lang="en-US"/>
          </a:p>
        </p:txBody>
      </p:sp>
      <p:sp>
        <p:nvSpPr>
          <p:cNvPr id="5" name="Footer Placeholder 4">
            <a:extLst>
              <a:ext uri="{FF2B5EF4-FFF2-40B4-BE49-F238E27FC236}">
                <a16:creationId xmlns:a16="http://schemas.microsoft.com/office/drawing/2014/main" id="{5000FCB0-64DC-4B66-9237-B7A5559BE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B9087E-3249-4DA2-9255-C0DAFC6E8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8BA3C-8A45-47B6-AA69-D237C132D166}" type="slidenum">
              <a:rPr lang="en-US" smtClean="0"/>
              <a:t>‹#›</a:t>
            </a:fld>
            <a:endParaRPr lang="en-US"/>
          </a:p>
        </p:txBody>
      </p:sp>
    </p:spTree>
    <p:extLst>
      <p:ext uri="{BB962C8B-B14F-4D97-AF65-F5344CB8AC3E}">
        <p14:creationId xmlns:p14="http://schemas.microsoft.com/office/powerpoint/2010/main" val="284075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61129"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42882"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601721"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39597358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rinc.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vbilNSO7A4s?feature=oembed"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mailto:bill.holly@comcast.ne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D012-2F7F-4CA4-8593-BB43FC26EE5E}"/>
              </a:ext>
            </a:extLst>
          </p:cNvPr>
          <p:cNvSpPr>
            <a:spLocks noGrp="1"/>
          </p:cNvSpPr>
          <p:nvPr>
            <p:ph type="ctrTitle"/>
          </p:nvPr>
        </p:nvSpPr>
        <p:spPr>
          <a:xfrm>
            <a:off x="1866900" y="1166730"/>
            <a:ext cx="8458200" cy="2286001"/>
          </a:xfrm>
        </p:spPr>
        <p:txBody>
          <a:bodyPr anchor="t">
            <a:normAutofit/>
          </a:bodyPr>
          <a:lstStyle/>
          <a:p>
            <a:r>
              <a:rPr lang="en-US" sz="6600" b="1" dirty="0">
                <a:solidFill>
                  <a:srgbClr val="C13018"/>
                </a:solidFill>
                <a:latin typeface="+mn-lt"/>
              </a:rPr>
              <a:t>Robert’s Rules of Order</a:t>
            </a:r>
          </a:p>
        </p:txBody>
      </p:sp>
      <p:sp>
        <p:nvSpPr>
          <p:cNvPr id="3" name="Subtitle 2">
            <a:extLst>
              <a:ext uri="{FF2B5EF4-FFF2-40B4-BE49-F238E27FC236}">
                <a16:creationId xmlns:a16="http://schemas.microsoft.com/office/drawing/2014/main" id="{069B8C50-8FE6-4563-9F3E-C18A6DC12645}"/>
              </a:ext>
            </a:extLst>
          </p:cNvPr>
          <p:cNvSpPr>
            <a:spLocks noGrp="1"/>
          </p:cNvSpPr>
          <p:nvPr>
            <p:ph type="subTitle" idx="1"/>
          </p:nvPr>
        </p:nvSpPr>
        <p:spPr>
          <a:xfrm>
            <a:off x="4263858" y="2309730"/>
            <a:ext cx="5915024" cy="3285871"/>
          </a:xfrm>
        </p:spPr>
        <p:txBody>
          <a:bodyPr anchor="ctr">
            <a:normAutofit/>
          </a:bodyPr>
          <a:lstStyle/>
          <a:p>
            <a:pPr algn="l">
              <a:lnSpc>
                <a:spcPct val="120000"/>
              </a:lnSpc>
            </a:pPr>
            <a:r>
              <a:rPr lang="en-US" sz="3200" b="1" dirty="0"/>
              <a:t>A method for conducting meetings that are fair, efficient, democratic and orderly.</a:t>
            </a:r>
          </a:p>
        </p:txBody>
      </p:sp>
      <p:pic>
        <p:nvPicPr>
          <p:cNvPr id="7" name="Picture 6">
            <a:extLst>
              <a:ext uri="{FF2B5EF4-FFF2-40B4-BE49-F238E27FC236}">
                <a16:creationId xmlns:a16="http://schemas.microsoft.com/office/drawing/2014/main" id="{5907B914-2040-49CC-A657-A73029A9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725" y="2466831"/>
            <a:ext cx="1820790" cy="2971667"/>
          </a:xfrm>
          <a:prstGeom prst="rect">
            <a:avLst/>
          </a:prstGeom>
        </p:spPr>
      </p:pic>
      <p:pic>
        <p:nvPicPr>
          <p:cNvPr id="8" name="Picture 7">
            <a:extLst>
              <a:ext uri="{FF2B5EF4-FFF2-40B4-BE49-F238E27FC236}">
                <a16:creationId xmlns:a16="http://schemas.microsoft.com/office/drawing/2014/main" id="{60FA3659-E72A-45D4-9C61-014B839E24CB}"/>
              </a:ext>
            </a:extLst>
          </p:cNvPr>
          <p:cNvPicPr>
            <a:picLocks noChangeAspect="1"/>
          </p:cNvPicPr>
          <p:nvPr/>
        </p:nvPicPr>
        <p:blipFill>
          <a:blip r:embed="rId3"/>
          <a:stretch>
            <a:fillRect/>
          </a:stretch>
        </p:blipFill>
        <p:spPr>
          <a:xfrm>
            <a:off x="10563225" y="5409946"/>
            <a:ext cx="1247775" cy="1114425"/>
          </a:xfrm>
          <a:prstGeom prst="rect">
            <a:avLst/>
          </a:prstGeom>
        </p:spPr>
      </p:pic>
    </p:spTree>
    <p:extLst>
      <p:ext uri="{BB962C8B-B14F-4D97-AF65-F5344CB8AC3E}">
        <p14:creationId xmlns:p14="http://schemas.microsoft.com/office/powerpoint/2010/main" val="336285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A57AD40-EFC2-479B-AD39-85E934F2EC0D}"/>
              </a:ext>
            </a:extLst>
          </p:cNvPr>
          <p:cNvSpPr>
            <a:spLocks noChangeArrowheads="1"/>
          </p:cNvSpPr>
          <p:nvPr/>
        </p:nvSpPr>
        <p:spPr bwMode="auto">
          <a:xfrm>
            <a:off x="2402806" y="3119131"/>
            <a:ext cx="8689260"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6" name="Rectangle 15">
            <a:extLst>
              <a:ext uri="{FF2B5EF4-FFF2-40B4-BE49-F238E27FC236}">
                <a16:creationId xmlns:a16="http://schemas.microsoft.com/office/drawing/2014/main" id="{582478EC-F41D-4297-9AA1-477736674794}"/>
              </a:ext>
            </a:extLst>
          </p:cNvPr>
          <p:cNvSpPr>
            <a:spLocks noChangeArrowheads="1"/>
          </p:cNvSpPr>
          <p:nvPr/>
        </p:nvSpPr>
        <p:spPr bwMode="auto">
          <a:xfrm>
            <a:off x="2402806" y="4175018"/>
            <a:ext cx="8689264"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7" name="Rectangle 21">
            <a:extLst>
              <a:ext uri="{FF2B5EF4-FFF2-40B4-BE49-F238E27FC236}">
                <a16:creationId xmlns:a16="http://schemas.microsoft.com/office/drawing/2014/main" id="{FA482628-6D05-41E1-839F-98DCEF10A682}"/>
              </a:ext>
            </a:extLst>
          </p:cNvPr>
          <p:cNvSpPr>
            <a:spLocks noChangeArrowheads="1"/>
          </p:cNvSpPr>
          <p:nvPr/>
        </p:nvSpPr>
        <p:spPr bwMode="auto">
          <a:xfrm>
            <a:off x="2402804" y="5234840"/>
            <a:ext cx="8689263"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 name="Freeform 5">
            <a:extLst>
              <a:ext uri="{FF2B5EF4-FFF2-40B4-BE49-F238E27FC236}">
                <a16:creationId xmlns:a16="http://schemas.microsoft.com/office/drawing/2014/main" id="{65692049-742D-4E7A-9B5C-0264EEE4AA47}"/>
              </a:ext>
            </a:extLst>
          </p:cNvPr>
          <p:cNvSpPr>
            <a:spLocks/>
          </p:cNvSpPr>
          <p:nvPr/>
        </p:nvSpPr>
        <p:spPr bwMode="auto">
          <a:xfrm>
            <a:off x="838200" y="3189536"/>
            <a:ext cx="1680583" cy="1185663"/>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C96F07"/>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3A5C84">
                  <a:lumMod val="60000"/>
                  <a:lumOff val="40000"/>
                </a:srgbClr>
              </a:solidFill>
              <a:effectLst/>
              <a:uLnTx/>
              <a:uFillTx/>
            </a:endParaRPr>
          </a:p>
        </p:txBody>
      </p:sp>
      <p:sp>
        <p:nvSpPr>
          <p:cNvPr id="23" name="Freeform 11">
            <a:extLst>
              <a:ext uri="{FF2B5EF4-FFF2-40B4-BE49-F238E27FC236}">
                <a16:creationId xmlns:a16="http://schemas.microsoft.com/office/drawing/2014/main" id="{3644E359-739F-4BD5-8E04-9EF5FFF9668F}"/>
              </a:ext>
            </a:extLst>
          </p:cNvPr>
          <p:cNvSpPr>
            <a:spLocks/>
          </p:cNvSpPr>
          <p:nvPr/>
        </p:nvSpPr>
        <p:spPr bwMode="auto">
          <a:xfrm>
            <a:off x="838200" y="4245424"/>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0D7EB3"/>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7931F">
                  <a:lumMod val="50000"/>
                </a:srgbClr>
              </a:solidFill>
              <a:effectLst/>
              <a:uLnTx/>
              <a:uFillTx/>
            </a:endParaRPr>
          </a:p>
        </p:txBody>
      </p:sp>
      <p:sp>
        <p:nvSpPr>
          <p:cNvPr id="10" name="TextBox 9">
            <a:extLst>
              <a:ext uri="{FF2B5EF4-FFF2-40B4-BE49-F238E27FC236}">
                <a16:creationId xmlns:a16="http://schemas.microsoft.com/office/drawing/2014/main" id="{E3DAB807-01EB-433A-A29C-B19E6D6BC894}"/>
              </a:ext>
            </a:extLst>
          </p:cNvPr>
          <p:cNvSpPr txBox="1"/>
          <p:nvPr/>
        </p:nvSpPr>
        <p:spPr>
          <a:xfrm>
            <a:off x="2694599" y="3311948"/>
            <a:ext cx="7872683" cy="415498"/>
          </a:xfrm>
          <a:prstGeom prst="rect">
            <a:avLst/>
          </a:prstGeom>
          <a:noFill/>
        </p:spPr>
        <p:txBody>
          <a:bodyPr wrap="square" lIns="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b="1" kern="0" dirty="0">
                <a:solidFill>
                  <a:prstClr val="black"/>
                </a:solidFill>
              </a:rPr>
              <a:t>Call the meeting to order</a:t>
            </a:r>
            <a:endParaRPr kumimoji="0" lang="en-US" sz="2100" b="1"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D43C5316-25D7-494D-8F65-6ABAA7470A27}"/>
              </a:ext>
            </a:extLst>
          </p:cNvPr>
          <p:cNvSpPr txBox="1"/>
          <p:nvPr/>
        </p:nvSpPr>
        <p:spPr>
          <a:xfrm>
            <a:off x="2694599" y="4268507"/>
            <a:ext cx="8063515" cy="415498"/>
          </a:xfrm>
          <a:prstGeom prst="rect">
            <a:avLst/>
          </a:prstGeom>
          <a:noFill/>
        </p:spPr>
        <p:txBody>
          <a:bodyPr wrap="square" lIns="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prstClr val="black"/>
                </a:solidFill>
                <a:effectLst/>
                <a:uLnTx/>
                <a:uFillTx/>
              </a:rPr>
              <a:t>Determine that there is a quorum present</a:t>
            </a:r>
          </a:p>
        </p:txBody>
      </p:sp>
      <p:sp>
        <p:nvSpPr>
          <p:cNvPr id="14" name="TextBox 13">
            <a:extLst>
              <a:ext uri="{FF2B5EF4-FFF2-40B4-BE49-F238E27FC236}">
                <a16:creationId xmlns:a16="http://schemas.microsoft.com/office/drawing/2014/main" id="{FAFADF30-AF81-4D79-AE51-4A08E0080FDF}"/>
              </a:ext>
            </a:extLst>
          </p:cNvPr>
          <p:cNvSpPr txBox="1"/>
          <p:nvPr/>
        </p:nvSpPr>
        <p:spPr>
          <a:xfrm>
            <a:off x="2694600" y="5266074"/>
            <a:ext cx="8190735" cy="738664"/>
          </a:xfrm>
          <a:prstGeom prst="rect">
            <a:avLst/>
          </a:prstGeom>
          <a:noFill/>
        </p:spPr>
        <p:txBody>
          <a:bodyPr wrap="square" lIns="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i="0" u="none" strike="noStrike" kern="0" cap="none" spc="0" normalizeH="0" baseline="0" noProof="0" dirty="0">
                <a:ln>
                  <a:noFill/>
                </a:ln>
                <a:solidFill>
                  <a:prstClr val="black"/>
                </a:solidFill>
                <a:effectLst/>
                <a:uLnTx/>
                <a:uFillTx/>
              </a:rPr>
              <a:t>Request a motion to </a:t>
            </a:r>
            <a:r>
              <a:rPr kumimoji="0" lang="en-US" sz="2100" b="1" i="0" u="none" strike="noStrike" kern="0" cap="none" spc="0" normalizeH="0" baseline="0" noProof="0" dirty="0">
                <a:ln>
                  <a:noFill/>
                </a:ln>
                <a:solidFill>
                  <a:prstClr val="black"/>
                </a:solidFill>
                <a:effectLst/>
                <a:uLnTx/>
                <a:uFillTx/>
              </a:rPr>
              <a:t>approve the minutes of the previous meeting</a:t>
            </a:r>
            <a:r>
              <a:rPr kumimoji="0" lang="en-US" sz="2100" i="0" u="none" strike="noStrike" kern="0" cap="none" spc="0" normalizeH="0" baseline="0" noProof="0" dirty="0">
                <a:ln>
                  <a:noFill/>
                </a:ln>
                <a:solidFill>
                  <a:prstClr val="black"/>
                </a:solidFill>
                <a:effectLst/>
                <a:uLnTx/>
                <a:uFillTx/>
              </a:rPr>
              <a:t>, obtain a 2nd, vote to approve or amend</a:t>
            </a:r>
          </a:p>
        </p:txBody>
      </p:sp>
      <p:sp>
        <p:nvSpPr>
          <p:cNvPr id="18" name="Freeform 5">
            <a:extLst>
              <a:ext uri="{FF2B5EF4-FFF2-40B4-BE49-F238E27FC236}">
                <a16:creationId xmlns:a16="http://schemas.microsoft.com/office/drawing/2014/main" id="{4F1C540A-CB55-472C-8EDD-A6FB06D853B0}"/>
              </a:ext>
            </a:extLst>
          </p:cNvPr>
          <p:cNvSpPr>
            <a:spLocks/>
          </p:cNvSpPr>
          <p:nvPr/>
        </p:nvSpPr>
        <p:spPr bwMode="auto">
          <a:xfrm>
            <a:off x="838200" y="3094458"/>
            <a:ext cx="1680583" cy="1185663"/>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F7931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864A05"/>
                </a:solidFill>
                <a:effectLst/>
                <a:uLnTx/>
                <a:uFillTx/>
              </a:rPr>
              <a:t>1</a:t>
            </a:r>
          </a:p>
        </p:txBody>
      </p:sp>
      <p:sp>
        <p:nvSpPr>
          <p:cNvPr id="19" name="Freeform 11">
            <a:extLst>
              <a:ext uri="{FF2B5EF4-FFF2-40B4-BE49-F238E27FC236}">
                <a16:creationId xmlns:a16="http://schemas.microsoft.com/office/drawing/2014/main" id="{32A54641-6944-4136-8680-AFD78A81C2C1}"/>
              </a:ext>
            </a:extLst>
          </p:cNvPr>
          <p:cNvSpPr>
            <a:spLocks/>
          </p:cNvSpPr>
          <p:nvPr/>
        </p:nvSpPr>
        <p:spPr bwMode="auto">
          <a:xfrm>
            <a:off x="838200" y="4150345"/>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4CC1E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D6B91"/>
                </a:solidFill>
                <a:effectLst/>
                <a:uLnTx/>
                <a:uFillTx/>
              </a:rPr>
              <a:t>2</a:t>
            </a:r>
          </a:p>
        </p:txBody>
      </p:sp>
      <p:pic>
        <p:nvPicPr>
          <p:cNvPr id="26" name="Picture 25">
            <a:extLst>
              <a:ext uri="{FF2B5EF4-FFF2-40B4-BE49-F238E27FC236}">
                <a16:creationId xmlns:a16="http://schemas.microsoft.com/office/drawing/2014/main" id="{5955A953-0A63-4511-ACA9-1E5293E615FD}"/>
              </a:ext>
            </a:extLst>
          </p:cNvPr>
          <p:cNvPicPr>
            <a:picLocks noChangeAspect="1"/>
          </p:cNvPicPr>
          <p:nvPr/>
        </p:nvPicPr>
        <p:blipFill>
          <a:blip r:embed="rId2"/>
          <a:stretch>
            <a:fillRect/>
          </a:stretch>
        </p:blipFill>
        <p:spPr>
          <a:xfrm>
            <a:off x="605118" y="365125"/>
            <a:ext cx="1247775" cy="1114425"/>
          </a:xfrm>
          <a:prstGeom prst="rect">
            <a:avLst/>
          </a:prstGeom>
        </p:spPr>
      </p:pic>
      <p:sp>
        <p:nvSpPr>
          <p:cNvPr id="27" name="Title 1">
            <a:extLst>
              <a:ext uri="{FF2B5EF4-FFF2-40B4-BE49-F238E27FC236}">
                <a16:creationId xmlns:a16="http://schemas.microsoft.com/office/drawing/2014/main" id="{6D0F4F4D-8BD6-4770-A9B1-F9747F485A76}"/>
              </a:ext>
            </a:extLst>
          </p:cNvPr>
          <p:cNvSpPr>
            <a:spLocks noGrp="1"/>
          </p:cNvSpPr>
          <p:nvPr>
            <p:ph type="title"/>
          </p:nvPr>
        </p:nvSpPr>
        <p:spPr>
          <a:xfrm>
            <a:off x="838200" y="365125"/>
            <a:ext cx="10515600" cy="1201743"/>
          </a:xfrm>
        </p:spPr>
        <p:txBody>
          <a:bodyPr>
            <a:noAutofit/>
          </a:bodyPr>
          <a:lstStyle/>
          <a:p>
            <a:pPr algn="ctr"/>
            <a:r>
              <a:rPr lang="en-US" sz="4800" b="1" dirty="0"/>
              <a:t>Meeting Agenda Suggestions</a:t>
            </a:r>
            <a:br>
              <a:rPr lang="en-US" sz="4800" b="1" dirty="0"/>
            </a:br>
            <a:endParaRPr lang="en-US" sz="4800" b="1" dirty="0"/>
          </a:p>
        </p:txBody>
      </p:sp>
      <p:sp>
        <p:nvSpPr>
          <p:cNvPr id="30" name="Freeform 23">
            <a:extLst>
              <a:ext uri="{FF2B5EF4-FFF2-40B4-BE49-F238E27FC236}">
                <a16:creationId xmlns:a16="http://schemas.microsoft.com/office/drawing/2014/main" id="{8C2348D3-7DEB-4B3F-9437-E7B2522FC4E7}"/>
              </a:ext>
            </a:extLst>
          </p:cNvPr>
          <p:cNvSpPr>
            <a:spLocks/>
          </p:cNvSpPr>
          <p:nvPr/>
        </p:nvSpPr>
        <p:spPr bwMode="auto">
          <a:xfrm>
            <a:off x="838200" y="5305246"/>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lumMod val="7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A2B969">
                  <a:lumMod val="50000"/>
                </a:srgbClr>
              </a:solidFill>
              <a:effectLst/>
              <a:uLnTx/>
              <a:uFillTx/>
            </a:endParaRPr>
          </a:p>
        </p:txBody>
      </p:sp>
      <p:sp>
        <p:nvSpPr>
          <p:cNvPr id="25" name="TextBox 24">
            <a:extLst>
              <a:ext uri="{FF2B5EF4-FFF2-40B4-BE49-F238E27FC236}">
                <a16:creationId xmlns:a16="http://schemas.microsoft.com/office/drawing/2014/main" id="{14488D20-139E-4BF6-9E48-DD6FE820AB10}"/>
              </a:ext>
            </a:extLst>
          </p:cNvPr>
          <p:cNvSpPr txBox="1"/>
          <p:nvPr/>
        </p:nvSpPr>
        <p:spPr>
          <a:xfrm>
            <a:off x="838199" y="1854982"/>
            <a:ext cx="10672483" cy="1046440"/>
          </a:xfrm>
          <a:prstGeom prst="rect">
            <a:avLst/>
          </a:prstGeom>
          <a:noFill/>
        </p:spPr>
        <p:txBody>
          <a:bodyPr wrap="square" tIns="91440" bIns="91440">
            <a:spAutoFit/>
          </a:bodyPr>
          <a:lstStyle/>
          <a:p>
            <a:pPr marL="0" indent="0">
              <a:buNone/>
            </a:pPr>
            <a:r>
              <a:rPr lang="en-US" sz="2800" b="1" dirty="0">
                <a:solidFill>
                  <a:srgbClr val="3333FF"/>
                </a:solidFill>
              </a:rPr>
              <a:t>Before the meeting review items from the Schedule of Branch Operations (available on the SIR, Inc. website)</a:t>
            </a:r>
            <a:r>
              <a:rPr lang="en-US" sz="2800" dirty="0">
                <a:solidFill>
                  <a:srgbClr val="0D7EB3"/>
                </a:solidFill>
              </a:rPr>
              <a:t> </a:t>
            </a:r>
            <a:r>
              <a:rPr lang="en-US" sz="2800" dirty="0">
                <a:solidFill>
                  <a:srgbClr val="0563C1"/>
                </a:solidFill>
                <a:hlinkClick r:id="rId3">
                  <a:extLst>
                    <a:ext uri="{A12FA001-AC4F-418D-AE19-62706E023703}">
                      <ahyp:hlinkClr xmlns:ahyp="http://schemas.microsoft.com/office/drawing/2018/hyperlinkcolor" val="tx"/>
                    </a:ext>
                  </a:extLst>
                </a:hlinkClick>
              </a:rPr>
              <a:t>https://sirinc.org</a:t>
            </a:r>
            <a:r>
              <a:rPr lang="en-US" sz="2800" dirty="0">
                <a:solidFill>
                  <a:srgbClr val="3333FF"/>
                </a:solidFill>
                <a:hlinkClick r:id="rId3">
                  <a:extLst>
                    <a:ext uri="{A12FA001-AC4F-418D-AE19-62706E023703}">
                      <ahyp:hlinkClr xmlns:ahyp="http://schemas.microsoft.com/office/drawing/2018/hyperlinkcolor" val="tx"/>
                    </a:ext>
                  </a:extLst>
                </a:hlinkClick>
              </a:rPr>
              <a:t>/</a:t>
            </a:r>
            <a:endParaRPr lang="en-US" sz="2800" dirty="0">
              <a:solidFill>
                <a:srgbClr val="3333FF"/>
              </a:solidFill>
            </a:endParaRPr>
          </a:p>
        </p:txBody>
      </p:sp>
      <p:sp>
        <p:nvSpPr>
          <p:cNvPr id="29" name="Freeform 23">
            <a:extLst>
              <a:ext uri="{FF2B5EF4-FFF2-40B4-BE49-F238E27FC236}">
                <a16:creationId xmlns:a16="http://schemas.microsoft.com/office/drawing/2014/main" id="{3E440A29-BB2F-44FD-B964-D542DF793188}"/>
              </a:ext>
            </a:extLst>
          </p:cNvPr>
          <p:cNvSpPr>
            <a:spLocks/>
          </p:cNvSpPr>
          <p:nvPr/>
        </p:nvSpPr>
        <p:spPr bwMode="auto">
          <a:xfrm>
            <a:off x="838200" y="521016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rgbClr val="A2B969">
                    <a:lumMod val="50000"/>
                  </a:srgbClr>
                </a:solidFill>
              </a:rPr>
              <a:t>3</a:t>
            </a:r>
            <a:endParaRPr kumimoji="0" lang="en-US" sz="3600" b="1" i="0" u="none" strike="noStrike" kern="0" cap="none" spc="0" normalizeH="0" baseline="0" noProof="0" dirty="0">
              <a:ln>
                <a:noFill/>
              </a:ln>
              <a:solidFill>
                <a:srgbClr val="A2B969">
                  <a:lumMod val="50000"/>
                </a:srgbClr>
              </a:solidFill>
              <a:effectLst/>
              <a:uLnTx/>
              <a:uFillTx/>
            </a:endParaRPr>
          </a:p>
        </p:txBody>
      </p:sp>
    </p:spTree>
    <p:extLst>
      <p:ext uri="{BB962C8B-B14F-4D97-AF65-F5344CB8AC3E}">
        <p14:creationId xmlns:p14="http://schemas.microsoft.com/office/powerpoint/2010/main" val="25713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A57AD40-EFC2-479B-AD39-85E934F2EC0D}"/>
              </a:ext>
            </a:extLst>
          </p:cNvPr>
          <p:cNvSpPr>
            <a:spLocks noChangeArrowheads="1"/>
          </p:cNvSpPr>
          <p:nvPr/>
        </p:nvSpPr>
        <p:spPr bwMode="auto">
          <a:xfrm>
            <a:off x="2402806" y="2063244"/>
            <a:ext cx="8689260"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6" name="Rectangle 15">
            <a:extLst>
              <a:ext uri="{FF2B5EF4-FFF2-40B4-BE49-F238E27FC236}">
                <a16:creationId xmlns:a16="http://schemas.microsoft.com/office/drawing/2014/main" id="{582478EC-F41D-4297-9AA1-477736674794}"/>
              </a:ext>
            </a:extLst>
          </p:cNvPr>
          <p:cNvSpPr>
            <a:spLocks noChangeArrowheads="1"/>
          </p:cNvSpPr>
          <p:nvPr/>
        </p:nvSpPr>
        <p:spPr bwMode="auto">
          <a:xfrm>
            <a:off x="2402806" y="3119131"/>
            <a:ext cx="8689264"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7" name="Rectangle 21">
            <a:extLst>
              <a:ext uri="{FF2B5EF4-FFF2-40B4-BE49-F238E27FC236}">
                <a16:creationId xmlns:a16="http://schemas.microsoft.com/office/drawing/2014/main" id="{FA482628-6D05-41E1-839F-98DCEF10A682}"/>
              </a:ext>
            </a:extLst>
          </p:cNvPr>
          <p:cNvSpPr>
            <a:spLocks noChangeArrowheads="1"/>
          </p:cNvSpPr>
          <p:nvPr/>
        </p:nvSpPr>
        <p:spPr bwMode="auto">
          <a:xfrm>
            <a:off x="2402804" y="4178953"/>
            <a:ext cx="8689263"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8" name="Rectangle 28">
            <a:extLst>
              <a:ext uri="{FF2B5EF4-FFF2-40B4-BE49-F238E27FC236}">
                <a16:creationId xmlns:a16="http://schemas.microsoft.com/office/drawing/2014/main" id="{E2EA3098-4BC9-422A-BCE3-0A9157FF215B}"/>
              </a:ext>
            </a:extLst>
          </p:cNvPr>
          <p:cNvSpPr>
            <a:spLocks noChangeArrowheads="1"/>
          </p:cNvSpPr>
          <p:nvPr/>
        </p:nvSpPr>
        <p:spPr bwMode="auto">
          <a:xfrm>
            <a:off x="2402805" y="5234840"/>
            <a:ext cx="8689261"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nvGrpSpPr>
          <p:cNvPr id="9" name="Group 8">
            <a:extLst>
              <a:ext uri="{FF2B5EF4-FFF2-40B4-BE49-F238E27FC236}">
                <a16:creationId xmlns:a16="http://schemas.microsoft.com/office/drawing/2014/main" id="{AD37F3F4-1079-4D93-98D6-A3938D98B37C}"/>
              </a:ext>
            </a:extLst>
          </p:cNvPr>
          <p:cNvGrpSpPr/>
          <p:nvPr/>
        </p:nvGrpSpPr>
        <p:grpSpPr>
          <a:xfrm>
            <a:off x="838200" y="2133649"/>
            <a:ext cx="1680583" cy="4359226"/>
            <a:chOff x="4939457" y="1700093"/>
            <a:chExt cx="2050637" cy="4406146"/>
          </a:xfrm>
        </p:grpSpPr>
        <p:sp>
          <p:nvSpPr>
            <p:cNvPr id="22" name="Freeform 5">
              <a:extLst>
                <a:ext uri="{FF2B5EF4-FFF2-40B4-BE49-F238E27FC236}">
                  <a16:creationId xmlns:a16="http://schemas.microsoft.com/office/drawing/2014/main" id="{65692049-742D-4E7A-9B5C-0264EEE4AA47}"/>
                </a:ext>
              </a:extLst>
            </p:cNvPr>
            <p:cNvSpPr>
              <a:spLocks/>
            </p:cNvSpPr>
            <p:nvPr/>
          </p:nvSpPr>
          <p:spPr bwMode="auto">
            <a:xfrm>
              <a:off x="4939457" y="1700093"/>
              <a:ext cx="2050637" cy="1198425"/>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3A5C84">
                <a:lumMod val="50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3A5C84">
                    <a:lumMod val="60000"/>
                    <a:lumOff val="40000"/>
                  </a:srgbClr>
                </a:solidFill>
                <a:effectLst/>
                <a:uLnTx/>
                <a:uFillTx/>
              </a:endParaRPr>
            </a:p>
          </p:txBody>
        </p:sp>
        <p:sp>
          <p:nvSpPr>
            <p:cNvPr id="23" name="Freeform 11">
              <a:extLst>
                <a:ext uri="{FF2B5EF4-FFF2-40B4-BE49-F238E27FC236}">
                  <a16:creationId xmlns:a16="http://schemas.microsoft.com/office/drawing/2014/main" id="{3644E359-739F-4BD5-8E04-9EF5FFF9668F}"/>
                </a:ext>
              </a:extLst>
            </p:cNvPr>
            <p:cNvSpPr>
              <a:spLocks/>
            </p:cNvSpPr>
            <p:nvPr/>
          </p:nvSpPr>
          <p:spPr bwMode="auto">
            <a:xfrm>
              <a:off x="4939457" y="2767345"/>
              <a:ext cx="2050637" cy="1200412"/>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F7931F">
                <a:lumMod val="7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7931F">
                    <a:lumMod val="50000"/>
                  </a:srgbClr>
                </a:solidFill>
                <a:effectLst/>
                <a:uLnTx/>
                <a:uFillTx/>
              </a:endParaRPr>
            </a:p>
          </p:txBody>
        </p:sp>
        <p:sp>
          <p:nvSpPr>
            <p:cNvPr id="24" name="Freeform 17">
              <a:extLst>
                <a:ext uri="{FF2B5EF4-FFF2-40B4-BE49-F238E27FC236}">
                  <a16:creationId xmlns:a16="http://schemas.microsoft.com/office/drawing/2014/main" id="{CFB1C70E-03ED-408F-9D49-7039AC013A93}"/>
                </a:ext>
              </a:extLst>
            </p:cNvPr>
            <p:cNvSpPr>
              <a:spLocks/>
            </p:cNvSpPr>
            <p:nvPr/>
          </p:nvSpPr>
          <p:spPr bwMode="auto">
            <a:xfrm>
              <a:off x="4939457" y="3838574"/>
              <a:ext cx="2050637" cy="1200412"/>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063951">
                <a:lumMod val="75000"/>
                <a:lumOff val="2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4CC1EF">
                    <a:lumMod val="50000"/>
                  </a:srgbClr>
                </a:solidFill>
                <a:effectLst/>
                <a:uLnTx/>
                <a:uFillTx/>
              </a:endParaRPr>
            </a:p>
          </p:txBody>
        </p:sp>
        <p:sp>
          <p:nvSpPr>
            <p:cNvPr id="25" name="Freeform 23">
              <a:extLst>
                <a:ext uri="{FF2B5EF4-FFF2-40B4-BE49-F238E27FC236}">
                  <a16:creationId xmlns:a16="http://schemas.microsoft.com/office/drawing/2014/main" id="{458D682F-7E48-427F-8BEC-C657724E665A}"/>
                </a:ext>
              </a:extLst>
            </p:cNvPr>
            <p:cNvSpPr>
              <a:spLocks/>
            </p:cNvSpPr>
            <p:nvPr/>
          </p:nvSpPr>
          <p:spPr bwMode="auto">
            <a:xfrm>
              <a:off x="4939457" y="4905827"/>
              <a:ext cx="2050637" cy="1200412"/>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lumMod val="7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A2B969">
                    <a:lumMod val="50000"/>
                  </a:srgbClr>
                </a:solidFill>
                <a:effectLst/>
                <a:uLnTx/>
                <a:uFillTx/>
              </a:endParaRPr>
            </a:p>
          </p:txBody>
        </p:sp>
      </p:grpSp>
      <p:sp>
        <p:nvSpPr>
          <p:cNvPr id="10" name="TextBox 9">
            <a:extLst>
              <a:ext uri="{FF2B5EF4-FFF2-40B4-BE49-F238E27FC236}">
                <a16:creationId xmlns:a16="http://schemas.microsoft.com/office/drawing/2014/main" id="{E3DAB807-01EB-433A-A29C-B19E6D6BC894}"/>
              </a:ext>
            </a:extLst>
          </p:cNvPr>
          <p:cNvSpPr txBox="1"/>
          <p:nvPr/>
        </p:nvSpPr>
        <p:spPr>
          <a:xfrm>
            <a:off x="2694599" y="2094478"/>
            <a:ext cx="8190736" cy="738664"/>
          </a:xfrm>
          <a:prstGeom prst="rect">
            <a:avLst/>
          </a:prstGeom>
          <a:noFill/>
        </p:spPr>
        <p:txBody>
          <a:bodyPr wrap="square" lIns="0" rIns="0" rtlCol="0" anchor="ctr">
            <a:spAutoFit/>
          </a:bodyPr>
          <a:lstStyle/>
          <a:p>
            <a:pPr lvl="0"/>
            <a:r>
              <a:rPr lang="en-US" sz="2100" b="1" kern="0" dirty="0">
                <a:solidFill>
                  <a:prstClr val="black"/>
                </a:solidFill>
              </a:rPr>
              <a:t>Receive reports </a:t>
            </a:r>
            <a:r>
              <a:rPr lang="en-US" sz="2100" kern="0" dirty="0">
                <a:solidFill>
                  <a:prstClr val="black"/>
                </a:solidFill>
              </a:rPr>
              <a:t>from branch officers, RAMP chairman, and various branch administrative &amp; activity chairmen (including those not on the BEC)</a:t>
            </a:r>
          </a:p>
        </p:txBody>
      </p:sp>
      <p:sp>
        <p:nvSpPr>
          <p:cNvPr id="12" name="TextBox 11">
            <a:extLst>
              <a:ext uri="{FF2B5EF4-FFF2-40B4-BE49-F238E27FC236}">
                <a16:creationId xmlns:a16="http://schemas.microsoft.com/office/drawing/2014/main" id="{D43C5316-25D7-494D-8F65-6ABAA7470A27}"/>
              </a:ext>
            </a:extLst>
          </p:cNvPr>
          <p:cNvSpPr txBox="1"/>
          <p:nvPr/>
        </p:nvSpPr>
        <p:spPr>
          <a:xfrm>
            <a:off x="2694599" y="3150365"/>
            <a:ext cx="8063515" cy="738664"/>
          </a:xfrm>
          <a:prstGeom prst="rect">
            <a:avLst/>
          </a:prstGeom>
          <a:noFill/>
        </p:spPr>
        <p:txBody>
          <a:bodyPr wrap="square" lIns="0" rIns="0" rtlCol="0" anchor="ctr">
            <a:spAutoFit/>
          </a:bodyPr>
          <a:lstStyle/>
          <a:p>
            <a:r>
              <a:rPr lang="en-US" sz="2100" dirty="0"/>
              <a:t>Vote to </a:t>
            </a:r>
            <a:r>
              <a:rPr lang="en-US" sz="2100" b="1" dirty="0"/>
              <a:t>approve all official reports </a:t>
            </a:r>
          </a:p>
          <a:p>
            <a:r>
              <a:rPr lang="en-US" sz="2100" dirty="0"/>
              <a:t>(e.g. Form 27, Form 28, Audit Committee, etc.)</a:t>
            </a:r>
          </a:p>
        </p:txBody>
      </p:sp>
      <p:sp>
        <p:nvSpPr>
          <p:cNvPr id="14" name="TextBox 13">
            <a:extLst>
              <a:ext uri="{FF2B5EF4-FFF2-40B4-BE49-F238E27FC236}">
                <a16:creationId xmlns:a16="http://schemas.microsoft.com/office/drawing/2014/main" id="{FAFADF30-AF81-4D79-AE51-4A08E0080FDF}"/>
              </a:ext>
            </a:extLst>
          </p:cNvPr>
          <p:cNvSpPr txBox="1"/>
          <p:nvPr/>
        </p:nvSpPr>
        <p:spPr>
          <a:xfrm>
            <a:off x="2694600" y="4210187"/>
            <a:ext cx="8190735" cy="738664"/>
          </a:xfrm>
          <a:prstGeom prst="rect">
            <a:avLst/>
          </a:prstGeom>
          <a:noFill/>
        </p:spPr>
        <p:txBody>
          <a:bodyPr wrap="square" lIns="0" rIns="0" rtlCol="0" anchor="ctr">
            <a:spAutoFit/>
          </a:bodyPr>
          <a:lstStyle/>
          <a:p>
            <a:r>
              <a:rPr lang="en-US" sz="2100" dirty="0"/>
              <a:t>Vote to </a:t>
            </a:r>
            <a:r>
              <a:rPr lang="en-US" sz="2100" b="1" dirty="0"/>
              <a:t>approve branch activities</a:t>
            </a: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annually</a:t>
            </a:r>
            <a:r>
              <a:rPr lang="en-US" sz="2100" dirty="0"/>
              <a:t>, and any new activities throughout the year</a:t>
            </a:r>
          </a:p>
        </p:txBody>
      </p:sp>
      <p:sp>
        <p:nvSpPr>
          <p:cNvPr id="16" name="TextBox 15">
            <a:extLst>
              <a:ext uri="{FF2B5EF4-FFF2-40B4-BE49-F238E27FC236}">
                <a16:creationId xmlns:a16="http://schemas.microsoft.com/office/drawing/2014/main" id="{B5E57731-7535-46CE-80D3-0F1E3AB05CA7}"/>
              </a:ext>
            </a:extLst>
          </p:cNvPr>
          <p:cNvSpPr txBox="1"/>
          <p:nvPr/>
        </p:nvSpPr>
        <p:spPr>
          <a:xfrm>
            <a:off x="2694599" y="5427657"/>
            <a:ext cx="8063515" cy="415498"/>
          </a:xfrm>
          <a:prstGeom prst="rect">
            <a:avLst/>
          </a:prstGeom>
          <a:noFill/>
        </p:spPr>
        <p:txBody>
          <a:bodyPr wrap="square" lIns="0" rIns="0" rtlCol="0" anchor="ctr">
            <a:spAutoFit/>
          </a:bodyPr>
          <a:lstStyle/>
          <a:p>
            <a:r>
              <a:rPr lang="en-US" sz="2100" dirty="0"/>
              <a:t>Vote to </a:t>
            </a:r>
            <a:r>
              <a:rPr lang="en-US" sz="2100" b="1" dirty="0"/>
              <a:t>approve new members &amp; replacement board members</a:t>
            </a:r>
          </a:p>
        </p:txBody>
      </p:sp>
      <p:sp>
        <p:nvSpPr>
          <p:cNvPr id="18" name="Freeform 5">
            <a:extLst>
              <a:ext uri="{FF2B5EF4-FFF2-40B4-BE49-F238E27FC236}">
                <a16:creationId xmlns:a16="http://schemas.microsoft.com/office/drawing/2014/main" id="{4F1C540A-CB55-472C-8EDD-A6FB06D853B0}"/>
              </a:ext>
            </a:extLst>
          </p:cNvPr>
          <p:cNvSpPr>
            <a:spLocks/>
          </p:cNvSpPr>
          <p:nvPr/>
        </p:nvSpPr>
        <p:spPr bwMode="auto">
          <a:xfrm>
            <a:off x="838200" y="2038571"/>
            <a:ext cx="1680583" cy="1185663"/>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063951"/>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A5C84">
                    <a:lumMod val="60000"/>
                    <a:lumOff val="40000"/>
                  </a:srgbClr>
                </a:solidFill>
                <a:effectLst/>
                <a:uLnTx/>
                <a:uFillTx/>
              </a:rPr>
              <a:t>4</a:t>
            </a:r>
          </a:p>
        </p:txBody>
      </p:sp>
      <p:sp>
        <p:nvSpPr>
          <p:cNvPr id="19" name="Freeform 11">
            <a:extLst>
              <a:ext uri="{FF2B5EF4-FFF2-40B4-BE49-F238E27FC236}">
                <a16:creationId xmlns:a16="http://schemas.microsoft.com/office/drawing/2014/main" id="{32A54641-6944-4136-8680-AFD78A81C2C1}"/>
              </a:ext>
            </a:extLst>
          </p:cNvPr>
          <p:cNvSpPr>
            <a:spLocks/>
          </p:cNvSpPr>
          <p:nvPr/>
        </p:nvSpPr>
        <p:spPr bwMode="auto">
          <a:xfrm>
            <a:off x="838200" y="309445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F7931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7931F">
                    <a:lumMod val="50000"/>
                  </a:srgbClr>
                </a:solidFill>
                <a:effectLst/>
                <a:uLnTx/>
                <a:uFillTx/>
              </a:rPr>
              <a:t>5</a:t>
            </a:r>
          </a:p>
        </p:txBody>
      </p:sp>
      <p:sp>
        <p:nvSpPr>
          <p:cNvPr id="20" name="Freeform 17">
            <a:extLst>
              <a:ext uri="{FF2B5EF4-FFF2-40B4-BE49-F238E27FC236}">
                <a16:creationId xmlns:a16="http://schemas.microsoft.com/office/drawing/2014/main" id="{4565A990-B9B2-4575-A5F1-B5427D744FBE}"/>
              </a:ext>
            </a:extLst>
          </p:cNvPr>
          <p:cNvSpPr>
            <a:spLocks/>
          </p:cNvSpPr>
          <p:nvPr/>
        </p:nvSpPr>
        <p:spPr bwMode="auto">
          <a:xfrm>
            <a:off x="838200" y="4154280"/>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4CC1E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CC1EF">
                    <a:lumMod val="50000"/>
                  </a:srgbClr>
                </a:solidFill>
                <a:effectLst/>
                <a:uLnTx/>
                <a:uFillTx/>
              </a:rPr>
              <a:t>6</a:t>
            </a:r>
          </a:p>
        </p:txBody>
      </p:sp>
      <p:sp>
        <p:nvSpPr>
          <p:cNvPr id="21" name="Freeform 23">
            <a:extLst>
              <a:ext uri="{FF2B5EF4-FFF2-40B4-BE49-F238E27FC236}">
                <a16:creationId xmlns:a16="http://schemas.microsoft.com/office/drawing/2014/main" id="{8678592B-057D-4FD4-B6D7-69EF268ED667}"/>
              </a:ext>
            </a:extLst>
          </p:cNvPr>
          <p:cNvSpPr>
            <a:spLocks/>
          </p:cNvSpPr>
          <p:nvPr/>
        </p:nvSpPr>
        <p:spPr bwMode="auto">
          <a:xfrm>
            <a:off x="838200" y="521016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rgbClr val="A2B969">
                    <a:lumMod val="50000"/>
                  </a:srgbClr>
                </a:solidFill>
              </a:rPr>
              <a:t>7</a:t>
            </a:r>
            <a:endParaRPr kumimoji="0" lang="en-US" sz="3600" b="1" i="0" u="none" strike="noStrike" kern="0" cap="none" spc="0" normalizeH="0" baseline="0" noProof="0" dirty="0">
              <a:ln>
                <a:noFill/>
              </a:ln>
              <a:solidFill>
                <a:srgbClr val="A2B969">
                  <a:lumMod val="50000"/>
                </a:srgbClr>
              </a:solidFill>
              <a:effectLst/>
              <a:uLnTx/>
              <a:uFillTx/>
            </a:endParaRPr>
          </a:p>
        </p:txBody>
      </p:sp>
      <p:pic>
        <p:nvPicPr>
          <p:cNvPr id="26" name="Picture 25">
            <a:extLst>
              <a:ext uri="{FF2B5EF4-FFF2-40B4-BE49-F238E27FC236}">
                <a16:creationId xmlns:a16="http://schemas.microsoft.com/office/drawing/2014/main" id="{5955A953-0A63-4511-ACA9-1E5293E615FD}"/>
              </a:ext>
            </a:extLst>
          </p:cNvPr>
          <p:cNvPicPr>
            <a:picLocks noChangeAspect="1"/>
          </p:cNvPicPr>
          <p:nvPr/>
        </p:nvPicPr>
        <p:blipFill>
          <a:blip r:embed="rId2"/>
          <a:stretch>
            <a:fillRect/>
          </a:stretch>
        </p:blipFill>
        <p:spPr>
          <a:xfrm>
            <a:off x="605118" y="365125"/>
            <a:ext cx="1247775" cy="1114425"/>
          </a:xfrm>
          <a:prstGeom prst="rect">
            <a:avLst/>
          </a:prstGeom>
        </p:spPr>
      </p:pic>
      <p:sp>
        <p:nvSpPr>
          <p:cNvPr id="27" name="Title 1">
            <a:extLst>
              <a:ext uri="{FF2B5EF4-FFF2-40B4-BE49-F238E27FC236}">
                <a16:creationId xmlns:a16="http://schemas.microsoft.com/office/drawing/2014/main" id="{6D0F4F4D-8BD6-4770-A9B1-F9747F485A76}"/>
              </a:ext>
            </a:extLst>
          </p:cNvPr>
          <p:cNvSpPr>
            <a:spLocks noGrp="1"/>
          </p:cNvSpPr>
          <p:nvPr>
            <p:ph type="title"/>
          </p:nvPr>
        </p:nvSpPr>
        <p:spPr>
          <a:xfrm>
            <a:off x="838200" y="365125"/>
            <a:ext cx="10515600" cy="1325563"/>
          </a:xfrm>
        </p:spPr>
        <p:txBody>
          <a:bodyPr>
            <a:noAutofit/>
          </a:bodyPr>
          <a:lstStyle/>
          <a:p>
            <a:pPr algn="ctr"/>
            <a:r>
              <a:rPr lang="en-US" sz="4800" b="1" dirty="0"/>
              <a:t>Meeting Agenda Suggestions</a:t>
            </a:r>
            <a:br>
              <a:rPr lang="en-US" sz="4800" b="1" dirty="0"/>
            </a:br>
            <a:r>
              <a:rPr lang="en-US" sz="4800" b="1" dirty="0"/>
              <a:t>(continued)</a:t>
            </a:r>
          </a:p>
        </p:txBody>
      </p:sp>
    </p:spTree>
    <p:extLst>
      <p:ext uri="{BB962C8B-B14F-4D97-AF65-F5344CB8AC3E}">
        <p14:creationId xmlns:p14="http://schemas.microsoft.com/office/powerpoint/2010/main" val="211275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2A57AD40-EFC2-479B-AD39-85E934F2EC0D}"/>
              </a:ext>
            </a:extLst>
          </p:cNvPr>
          <p:cNvSpPr>
            <a:spLocks noChangeArrowheads="1"/>
          </p:cNvSpPr>
          <p:nvPr/>
        </p:nvSpPr>
        <p:spPr bwMode="auto">
          <a:xfrm>
            <a:off x="2402806" y="2063244"/>
            <a:ext cx="8689260"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6" name="Rectangle 15">
            <a:extLst>
              <a:ext uri="{FF2B5EF4-FFF2-40B4-BE49-F238E27FC236}">
                <a16:creationId xmlns:a16="http://schemas.microsoft.com/office/drawing/2014/main" id="{582478EC-F41D-4297-9AA1-477736674794}"/>
              </a:ext>
            </a:extLst>
          </p:cNvPr>
          <p:cNvSpPr>
            <a:spLocks noChangeArrowheads="1"/>
          </p:cNvSpPr>
          <p:nvPr/>
        </p:nvSpPr>
        <p:spPr bwMode="auto">
          <a:xfrm>
            <a:off x="2402806" y="3119131"/>
            <a:ext cx="8689264"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7" name="Rectangle 21">
            <a:extLst>
              <a:ext uri="{FF2B5EF4-FFF2-40B4-BE49-F238E27FC236}">
                <a16:creationId xmlns:a16="http://schemas.microsoft.com/office/drawing/2014/main" id="{FA482628-6D05-41E1-839F-98DCEF10A682}"/>
              </a:ext>
            </a:extLst>
          </p:cNvPr>
          <p:cNvSpPr>
            <a:spLocks noChangeArrowheads="1"/>
          </p:cNvSpPr>
          <p:nvPr/>
        </p:nvSpPr>
        <p:spPr bwMode="auto">
          <a:xfrm>
            <a:off x="2402804" y="4178953"/>
            <a:ext cx="8689263"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8" name="Rectangle 28">
            <a:extLst>
              <a:ext uri="{FF2B5EF4-FFF2-40B4-BE49-F238E27FC236}">
                <a16:creationId xmlns:a16="http://schemas.microsoft.com/office/drawing/2014/main" id="{E2EA3098-4BC9-422A-BCE3-0A9157FF215B}"/>
              </a:ext>
            </a:extLst>
          </p:cNvPr>
          <p:cNvSpPr>
            <a:spLocks noChangeArrowheads="1"/>
          </p:cNvSpPr>
          <p:nvPr/>
        </p:nvSpPr>
        <p:spPr bwMode="auto">
          <a:xfrm>
            <a:off x="2402805" y="5234840"/>
            <a:ext cx="8689261" cy="831583"/>
          </a:xfrm>
          <a:prstGeom prst="round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 name="Freeform 5">
            <a:extLst>
              <a:ext uri="{FF2B5EF4-FFF2-40B4-BE49-F238E27FC236}">
                <a16:creationId xmlns:a16="http://schemas.microsoft.com/office/drawing/2014/main" id="{65692049-742D-4E7A-9B5C-0264EEE4AA47}"/>
              </a:ext>
            </a:extLst>
          </p:cNvPr>
          <p:cNvSpPr>
            <a:spLocks/>
          </p:cNvSpPr>
          <p:nvPr/>
        </p:nvSpPr>
        <p:spPr bwMode="auto">
          <a:xfrm>
            <a:off x="838200" y="2133649"/>
            <a:ext cx="1680583" cy="1185663"/>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3A5C84">
              <a:lumMod val="50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3A5C84">
                  <a:lumMod val="60000"/>
                  <a:lumOff val="40000"/>
                </a:srgbClr>
              </a:solidFill>
              <a:effectLst/>
              <a:uLnTx/>
              <a:uFillTx/>
            </a:endParaRPr>
          </a:p>
        </p:txBody>
      </p:sp>
      <p:sp>
        <p:nvSpPr>
          <p:cNvPr id="23" name="Freeform 11">
            <a:extLst>
              <a:ext uri="{FF2B5EF4-FFF2-40B4-BE49-F238E27FC236}">
                <a16:creationId xmlns:a16="http://schemas.microsoft.com/office/drawing/2014/main" id="{3644E359-739F-4BD5-8E04-9EF5FFF9668F}"/>
              </a:ext>
            </a:extLst>
          </p:cNvPr>
          <p:cNvSpPr>
            <a:spLocks/>
          </p:cNvSpPr>
          <p:nvPr/>
        </p:nvSpPr>
        <p:spPr bwMode="auto">
          <a:xfrm>
            <a:off x="838200" y="3189536"/>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F7931F">
              <a:lumMod val="7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7931F">
                  <a:lumMod val="50000"/>
                </a:srgbClr>
              </a:solidFill>
              <a:effectLst/>
              <a:uLnTx/>
              <a:uFillTx/>
            </a:endParaRPr>
          </a:p>
        </p:txBody>
      </p:sp>
      <p:sp>
        <p:nvSpPr>
          <p:cNvPr id="24" name="Freeform 17">
            <a:extLst>
              <a:ext uri="{FF2B5EF4-FFF2-40B4-BE49-F238E27FC236}">
                <a16:creationId xmlns:a16="http://schemas.microsoft.com/office/drawing/2014/main" id="{CFB1C70E-03ED-408F-9D49-7039AC013A93}"/>
              </a:ext>
            </a:extLst>
          </p:cNvPr>
          <p:cNvSpPr>
            <a:spLocks/>
          </p:cNvSpPr>
          <p:nvPr/>
        </p:nvSpPr>
        <p:spPr bwMode="auto">
          <a:xfrm>
            <a:off x="838200" y="424935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063951">
              <a:lumMod val="75000"/>
              <a:lumOff val="2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4CC1EF">
                  <a:lumMod val="50000"/>
                </a:srgbClr>
              </a:solidFill>
              <a:effectLst/>
              <a:uLnTx/>
              <a:uFillTx/>
            </a:endParaRPr>
          </a:p>
        </p:txBody>
      </p:sp>
      <p:sp>
        <p:nvSpPr>
          <p:cNvPr id="25" name="Freeform 23">
            <a:extLst>
              <a:ext uri="{FF2B5EF4-FFF2-40B4-BE49-F238E27FC236}">
                <a16:creationId xmlns:a16="http://schemas.microsoft.com/office/drawing/2014/main" id="{458D682F-7E48-427F-8BEC-C657724E665A}"/>
              </a:ext>
            </a:extLst>
          </p:cNvPr>
          <p:cNvSpPr>
            <a:spLocks/>
          </p:cNvSpPr>
          <p:nvPr/>
        </p:nvSpPr>
        <p:spPr bwMode="auto">
          <a:xfrm>
            <a:off x="838200" y="5305246"/>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lumMod val="75000"/>
            </a:srgbClr>
          </a:solidFill>
          <a:ln>
            <a:noFill/>
          </a:ln>
        </p:spPr>
        <p:txBody>
          <a:bodyPr vert="horz" wrap="square" lIns="68580" tIns="34290" rIns="68580" bIns="685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A2B969">
                  <a:lumMod val="50000"/>
                </a:srgbClr>
              </a:solidFill>
              <a:effectLst/>
              <a:uLnTx/>
              <a:uFillTx/>
            </a:endParaRPr>
          </a:p>
        </p:txBody>
      </p:sp>
      <p:sp>
        <p:nvSpPr>
          <p:cNvPr id="10" name="TextBox 9">
            <a:extLst>
              <a:ext uri="{FF2B5EF4-FFF2-40B4-BE49-F238E27FC236}">
                <a16:creationId xmlns:a16="http://schemas.microsoft.com/office/drawing/2014/main" id="{E3DAB807-01EB-433A-A29C-B19E6D6BC894}"/>
              </a:ext>
            </a:extLst>
          </p:cNvPr>
          <p:cNvSpPr txBox="1"/>
          <p:nvPr/>
        </p:nvSpPr>
        <p:spPr>
          <a:xfrm>
            <a:off x="2694599" y="2256061"/>
            <a:ext cx="7872683" cy="415498"/>
          </a:xfrm>
          <a:prstGeom prst="rect">
            <a:avLst/>
          </a:prstGeom>
          <a:noFill/>
        </p:spPr>
        <p:txBody>
          <a:bodyPr wrap="square" lIns="0" rIns="0" rtlCol="0" anchor="ctr">
            <a:spAutoFit/>
          </a:bodyPr>
          <a:lstStyle/>
          <a:p>
            <a:pPr lvl="0"/>
            <a:r>
              <a:rPr lang="en-US" sz="2100" b="1" kern="0" dirty="0">
                <a:solidFill>
                  <a:prstClr val="black"/>
                </a:solidFill>
              </a:rPr>
              <a:t>Old Business</a:t>
            </a:r>
            <a:endParaRPr lang="en-US" sz="2100" kern="0" dirty="0">
              <a:solidFill>
                <a:prstClr val="black"/>
              </a:solidFill>
            </a:endParaRPr>
          </a:p>
        </p:txBody>
      </p:sp>
      <p:sp>
        <p:nvSpPr>
          <p:cNvPr id="12" name="TextBox 11">
            <a:extLst>
              <a:ext uri="{FF2B5EF4-FFF2-40B4-BE49-F238E27FC236}">
                <a16:creationId xmlns:a16="http://schemas.microsoft.com/office/drawing/2014/main" id="{D43C5316-25D7-494D-8F65-6ABAA7470A27}"/>
              </a:ext>
            </a:extLst>
          </p:cNvPr>
          <p:cNvSpPr txBox="1"/>
          <p:nvPr/>
        </p:nvSpPr>
        <p:spPr>
          <a:xfrm>
            <a:off x="2694599" y="3311948"/>
            <a:ext cx="8063515" cy="415498"/>
          </a:xfrm>
          <a:prstGeom prst="rect">
            <a:avLst/>
          </a:prstGeom>
          <a:noFill/>
        </p:spPr>
        <p:txBody>
          <a:bodyPr wrap="square" lIns="0" rIns="0" rtlCol="0" anchor="ctr">
            <a:spAutoFit/>
          </a:bodyPr>
          <a:lstStyle/>
          <a:p>
            <a:r>
              <a:rPr lang="en-US" sz="2100" b="1" dirty="0"/>
              <a:t>New Business</a:t>
            </a:r>
          </a:p>
        </p:txBody>
      </p:sp>
      <p:sp>
        <p:nvSpPr>
          <p:cNvPr id="14" name="TextBox 13">
            <a:extLst>
              <a:ext uri="{FF2B5EF4-FFF2-40B4-BE49-F238E27FC236}">
                <a16:creationId xmlns:a16="http://schemas.microsoft.com/office/drawing/2014/main" id="{FAFADF30-AF81-4D79-AE51-4A08E0080FDF}"/>
              </a:ext>
            </a:extLst>
          </p:cNvPr>
          <p:cNvSpPr txBox="1"/>
          <p:nvPr/>
        </p:nvSpPr>
        <p:spPr>
          <a:xfrm>
            <a:off x="2694600" y="4371770"/>
            <a:ext cx="8190735" cy="415498"/>
          </a:xfrm>
          <a:prstGeom prst="rect">
            <a:avLst/>
          </a:prstGeom>
          <a:noFill/>
        </p:spPr>
        <p:txBody>
          <a:bodyPr wrap="square" lIns="0" rIns="0" rtlCol="0" anchor="ctr">
            <a:spAutoFit/>
          </a:bodyPr>
          <a:lstStyle/>
          <a:p>
            <a:r>
              <a:rPr lang="en-US" sz="2100" b="1" dirty="0"/>
              <a:t>Adjourn meeting</a:t>
            </a:r>
          </a:p>
        </p:txBody>
      </p:sp>
      <p:sp>
        <p:nvSpPr>
          <p:cNvPr id="16" name="TextBox 15">
            <a:extLst>
              <a:ext uri="{FF2B5EF4-FFF2-40B4-BE49-F238E27FC236}">
                <a16:creationId xmlns:a16="http://schemas.microsoft.com/office/drawing/2014/main" id="{B5E57731-7535-46CE-80D3-0F1E3AB05CA7}"/>
              </a:ext>
            </a:extLst>
          </p:cNvPr>
          <p:cNvSpPr txBox="1"/>
          <p:nvPr/>
        </p:nvSpPr>
        <p:spPr>
          <a:xfrm>
            <a:off x="2694599" y="5427657"/>
            <a:ext cx="8063515" cy="415498"/>
          </a:xfrm>
          <a:prstGeom prst="rect">
            <a:avLst/>
          </a:prstGeom>
          <a:noFill/>
        </p:spPr>
        <p:txBody>
          <a:bodyPr wrap="square" lIns="0" rIns="0" rtlCol="0" anchor="ctr">
            <a:spAutoFit/>
          </a:bodyPr>
          <a:lstStyle/>
          <a:p>
            <a:r>
              <a:rPr lang="en-US" sz="2100" dirty="0"/>
              <a:t>Convene an </a:t>
            </a:r>
            <a:r>
              <a:rPr lang="en-US" sz="2100" b="1" dirty="0"/>
              <a:t>“Executive Session” </a:t>
            </a:r>
            <a:r>
              <a:rPr lang="en-US" sz="2100" dirty="0"/>
              <a:t>if needed</a:t>
            </a:r>
          </a:p>
        </p:txBody>
      </p:sp>
      <p:sp>
        <p:nvSpPr>
          <p:cNvPr id="18" name="Freeform 5">
            <a:extLst>
              <a:ext uri="{FF2B5EF4-FFF2-40B4-BE49-F238E27FC236}">
                <a16:creationId xmlns:a16="http://schemas.microsoft.com/office/drawing/2014/main" id="{4F1C540A-CB55-472C-8EDD-A6FB06D853B0}"/>
              </a:ext>
            </a:extLst>
          </p:cNvPr>
          <p:cNvSpPr>
            <a:spLocks/>
          </p:cNvSpPr>
          <p:nvPr/>
        </p:nvSpPr>
        <p:spPr bwMode="auto">
          <a:xfrm>
            <a:off x="838200" y="2038571"/>
            <a:ext cx="1680583" cy="1185663"/>
          </a:xfrm>
          <a:custGeom>
            <a:avLst/>
            <a:gdLst>
              <a:gd name="T0" fmla="*/ 423 w 423"/>
              <a:gd name="T1" fmla="*/ 0 h 603"/>
              <a:gd name="T2" fmla="*/ 423 w 423"/>
              <a:gd name="T3" fmla="*/ 392 h 603"/>
              <a:gd name="T4" fmla="*/ 211 w 423"/>
              <a:gd name="T5" fmla="*/ 603 h 603"/>
              <a:gd name="T6" fmla="*/ 0 w 423"/>
              <a:gd name="T7" fmla="*/ 392 h 603"/>
              <a:gd name="T8" fmla="*/ 0 w 423"/>
              <a:gd name="T9" fmla="*/ 0 h 603"/>
              <a:gd name="T10" fmla="*/ 211 w 423"/>
              <a:gd name="T11" fmla="*/ 211 h 603"/>
              <a:gd name="T12" fmla="*/ 423 w 423"/>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423" h="603">
                <a:moveTo>
                  <a:pt x="423" y="0"/>
                </a:moveTo>
                <a:lnTo>
                  <a:pt x="423" y="392"/>
                </a:lnTo>
                <a:lnTo>
                  <a:pt x="211" y="603"/>
                </a:lnTo>
                <a:lnTo>
                  <a:pt x="0" y="392"/>
                </a:lnTo>
                <a:lnTo>
                  <a:pt x="0" y="0"/>
                </a:lnTo>
                <a:lnTo>
                  <a:pt x="211" y="211"/>
                </a:lnTo>
                <a:lnTo>
                  <a:pt x="423" y="0"/>
                </a:lnTo>
                <a:close/>
              </a:path>
            </a:pathLst>
          </a:custGeom>
          <a:solidFill>
            <a:srgbClr val="063951"/>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A5C84">
                    <a:lumMod val="60000"/>
                    <a:lumOff val="40000"/>
                  </a:srgbClr>
                </a:solidFill>
                <a:effectLst/>
                <a:uLnTx/>
                <a:uFillTx/>
              </a:rPr>
              <a:t>8</a:t>
            </a:r>
          </a:p>
        </p:txBody>
      </p:sp>
      <p:sp>
        <p:nvSpPr>
          <p:cNvPr id="19" name="Freeform 11">
            <a:extLst>
              <a:ext uri="{FF2B5EF4-FFF2-40B4-BE49-F238E27FC236}">
                <a16:creationId xmlns:a16="http://schemas.microsoft.com/office/drawing/2014/main" id="{32A54641-6944-4136-8680-AFD78A81C2C1}"/>
              </a:ext>
            </a:extLst>
          </p:cNvPr>
          <p:cNvSpPr>
            <a:spLocks/>
          </p:cNvSpPr>
          <p:nvPr/>
        </p:nvSpPr>
        <p:spPr bwMode="auto">
          <a:xfrm>
            <a:off x="838200" y="309445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F7931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7931F">
                    <a:lumMod val="50000"/>
                  </a:srgbClr>
                </a:solidFill>
                <a:effectLst/>
                <a:uLnTx/>
                <a:uFillTx/>
              </a:rPr>
              <a:t>9</a:t>
            </a:r>
          </a:p>
        </p:txBody>
      </p:sp>
      <p:sp>
        <p:nvSpPr>
          <p:cNvPr id="20" name="Freeform 17">
            <a:extLst>
              <a:ext uri="{FF2B5EF4-FFF2-40B4-BE49-F238E27FC236}">
                <a16:creationId xmlns:a16="http://schemas.microsoft.com/office/drawing/2014/main" id="{4565A990-B9B2-4575-A5F1-B5427D744FBE}"/>
              </a:ext>
            </a:extLst>
          </p:cNvPr>
          <p:cNvSpPr>
            <a:spLocks/>
          </p:cNvSpPr>
          <p:nvPr/>
        </p:nvSpPr>
        <p:spPr bwMode="auto">
          <a:xfrm>
            <a:off x="838200" y="4154280"/>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4CC1EF"/>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CC1EF">
                    <a:lumMod val="50000"/>
                  </a:srgbClr>
                </a:solidFill>
                <a:effectLst/>
                <a:uLnTx/>
                <a:uFillTx/>
              </a:rPr>
              <a:t>10</a:t>
            </a:r>
          </a:p>
        </p:txBody>
      </p:sp>
      <p:sp>
        <p:nvSpPr>
          <p:cNvPr id="21" name="Freeform 23">
            <a:extLst>
              <a:ext uri="{FF2B5EF4-FFF2-40B4-BE49-F238E27FC236}">
                <a16:creationId xmlns:a16="http://schemas.microsoft.com/office/drawing/2014/main" id="{8678592B-057D-4FD4-B6D7-69EF268ED667}"/>
              </a:ext>
            </a:extLst>
          </p:cNvPr>
          <p:cNvSpPr>
            <a:spLocks/>
          </p:cNvSpPr>
          <p:nvPr/>
        </p:nvSpPr>
        <p:spPr bwMode="auto">
          <a:xfrm>
            <a:off x="838200" y="5210168"/>
            <a:ext cx="1680583" cy="1187629"/>
          </a:xfrm>
          <a:custGeom>
            <a:avLst/>
            <a:gdLst>
              <a:gd name="T0" fmla="*/ 423 w 423"/>
              <a:gd name="T1" fmla="*/ 0 h 604"/>
              <a:gd name="T2" fmla="*/ 423 w 423"/>
              <a:gd name="T3" fmla="*/ 392 h 604"/>
              <a:gd name="T4" fmla="*/ 211 w 423"/>
              <a:gd name="T5" fmla="*/ 604 h 604"/>
              <a:gd name="T6" fmla="*/ 0 w 423"/>
              <a:gd name="T7" fmla="*/ 392 h 604"/>
              <a:gd name="T8" fmla="*/ 0 w 423"/>
              <a:gd name="T9" fmla="*/ 0 h 604"/>
              <a:gd name="T10" fmla="*/ 211 w 423"/>
              <a:gd name="T11" fmla="*/ 211 h 604"/>
              <a:gd name="T12" fmla="*/ 423 w 423"/>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423" h="604">
                <a:moveTo>
                  <a:pt x="423" y="0"/>
                </a:moveTo>
                <a:lnTo>
                  <a:pt x="423" y="392"/>
                </a:lnTo>
                <a:lnTo>
                  <a:pt x="211" y="604"/>
                </a:lnTo>
                <a:lnTo>
                  <a:pt x="0" y="392"/>
                </a:lnTo>
                <a:lnTo>
                  <a:pt x="0" y="0"/>
                </a:lnTo>
                <a:lnTo>
                  <a:pt x="211" y="211"/>
                </a:lnTo>
                <a:lnTo>
                  <a:pt x="423" y="0"/>
                </a:lnTo>
                <a:close/>
              </a:path>
            </a:pathLst>
          </a:custGeom>
          <a:solidFill>
            <a:srgbClr val="A2B969"/>
          </a:solidFill>
          <a:ln>
            <a:noFill/>
          </a:ln>
        </p:spPr>
        <p:txBody>
          <a:bodyPr vert="horz" wrap="square" lIns="68580" tIns="34290" rIns="68580" bIns="18288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A2B969">
                    <a:lumMod val="50000"/>
                  </a:srgbClr>
                </a:solidFill>
                <a:effectLst/>
                <a:uLnTx/>
                <a:uFillTx/>
              </a:rPr>
              <a:t>11</a:t>
            </a:r>
          </a:p>
        </p:txBody>
      </p:sp>
      <p:pic>
        <p:nvPicPr>
          <p:cNvPr id="26" name="Picture 25">
            <a:extLst>
              <a:ext uri="{FF2B5EF4-FFF2-40B4-BE49-F238E27FC236}">
                <a16:creationId xmlns:a16="http://schemas.microsoft.com/office/drawing/2014/main" id="{5955A953-0A63-4511-ACA9-1E5293E615FD}"/>
              </a:ext>
            </a:extLst>
          </p:cNvPr>
          <p:cNvPicPr>
            <a:picLocks noChangeAspect="1"/>
          </p:cNvPicPr>
          <p:nvPr/>
        </p:nvPicPr>
        <p:blipFill>
          <a:blip r:embed="rId2"/>
          <a:stretch>
            <a:fillRect/>
          </a:stretch>
        </p:blipFill>
        <p:spPr>
          <a:xfrm>
            <a:off x="605118" y="365125"/>
            <a:ext cx="1247775" cy="1114425"/>
          </a:xfrm>
          <a:prstGeom prst="rect">
            <a:avLst/>
          </a:prstGeom>
        </p:spPr>
      </p:pic>
      <p:sp>
        <p:nvSpPr>
          <p:cNvPr id="27" name="Title 1">
            <a:extLst>
              <a:ext uri="{FF2B5EF4-FFF2-40B4-BE49-F238E27FC236}">
                <a16:creationId xmlns:a16="http://schemas.microsoft.com/office/drawing/2014/main" id="{6D0F4F4D-8BD6-4770-A9B1-F9747F485A76}"/>
              </a:ext>
            </a:extLst>
          </p:cNvPr>
          <p:cNvSpPr>
            <a:spLocks noGrp="1"/>
          </p:cNvSpPr>
          <p:nvPr>
            <p:ph type="title"/>
          </p:nvPr>
        </p:nvSpPr>
        <p:spPr>
          <a:xfrm>
            <a:off x="838200" y="365125"/>
            <a:ext cx="10515600" cy="1325563"/>
          </a:xfrm>
        </p:spPr>
        <p:txBody>
          <a:bodyPr>
            <a:noAutofit/>
          </a:bodyPr>
          <a:lstStyle/>
          <a:p>
            <a:pPr algn="ctr"/>
            <a:r>
              <a:rPr lang="en-US" sz="4800" b="1" dirty="0"/>
              <a:t>Meeting Agenda Suggestions</a:t>
            </a:r>
            <a:br>
              <a:rPr lang="en-US" sz="4800" b="1" dirty="0"/>
            </a:br>
            <a:r>
              <a:rPr lang="en-US" sz="4800" b="1" dirty="0"/>
              <a:t>(continued)</a:t>
            </a:r>
          </a:p>
        </p:txBody>
      </p:sp>
    </p:spTree>
    <p:extLst>
      <p:ext uri="{BB962C8B-B14F-4D97-AF65-F5344CB8AC3E}">
        <p14:creationId xmlns:p14="http://schemas.microsoft.com/office/powerpoint/2010/main" val="54987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a:xfrm>
            <a:off x="838200" y="365125"/>
            <a:ext cx="10515600" cy="1325563"/>
          </a:xfrm>
        </p:spPr>
        <p:txBody>
          <a:bodyPr>
            <a:noAutofit/>
          </a:bodyPr>
          <a:lstStyle/>
          <a:p>
            <a:pPr algn="ctr"/>
            <a:r>
              <a:rPr lang="en-US" sz="3600" b="1" dirty="0"/>
              <a:t>Annual SIR Schedule of BRANCH Operations</a:t>
            </a:r>
            <a:br>
              <a:rPr lang="en-US" sz="3600" b="1" dirty="0"/>
            </a:br>
            <a:r>
              <a:rPr lang="en-US" sz="2400" b="1" dirty="0">
                <a:solidFill>
                  <a:srgbClr val="FF0000"/>
                </a:solidFill>
              </a:rPr>
              <a:t>Revision 9/11/2020</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marL="0" indent="0">
              <a:buNone/>
            </a:pPr>
            <a:endParaRPr lang="en-US" sz="4000" dirty="0"/>
          </a:p>
          <a:p>
            <a:endParaRPr lang="en-US" sz="4000" dirty="0"/>
          </a:p>
          <a:p>
            <a:endParaRPr lang="en-US" sz="4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8" name="Picture 7">
            <a:extLst>
              <a:ext uri="{FF2B5EF4-FFF2-40B4-BE49-F238E27FC236}">
                <a16:creationId xmlns:a16="http://schemas.microsoft.com/office/drawing/2014/main" id="{C4059226-B1C1-411F-9810-978C5FDC1DAC}"/>
              </a:ext>
            </a:extLst>
          </p:cNvPr>
          <p:cNvPicPr>
            <a:picLocks noChangeAspect="1"/>
          </p:cNvPicPr>
          <p:nvPr/>
        </p:nvPicPr>
        <p:blipFill>
          <a:blip r:embed="rId3"/>
          <a:stretch>
            <a:fillRect/>
          </a:stretch>
        </p:blipFill>
        <p:spPr>
          <a:xfrm>
            <a:off x="838200" y="1644142"/>
            <a:ext cx="10515600" cy="4982942"/>
          </a:xfrm>
          <a:prstGeom prst="rect">
            <a:avLst/>
          </a:prstGeom>
        </p:spPr>
      </p:pic>
    </p:spTree>
    <p:extLst>
      <p:ext uri="{BB962C8B-B14F-4D97-AF65-F5344CB8AC3E}">
        <p14:creationId xmlns:p14="http://schemas.microsoft.com/office/powerpoint/2010/main" val="69700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a:xfrm>
            <a:off x="838200" y="365125"/>
            <a:ext cx="10515600" cy="1325563"/>
          </a:xfrm>
        </p:spPr>
        <p:txBody>
          <a:bodyPr>
            <a:noAutofit/>
          </a:bodyPr>
          <a:lstStyle/>
          <a:p>
            <a:pPr algn="ctr"/>
            <a:r>
              <a:rPr lang="en-US" sz="3600" b="1" dirty="0"/>
              <a:t>Annual SIR Schedule of BRANCH Operations</a:t>
            </a:r>
            <a:br>
              <a:rPr lang="en-US" sz="3600" b="1" dirty="0"/>
            </a:br>
            <a:r>
              <a:rPr lang="en-US" sz="3600" b="1" dirty="0"/>
              <a:t>(continued in part)</a:t>
            </a:r>
            <a:br>
              <a:rPr lang="en-US" sz="3600" b="1" dirty="0"/>
            </a:br>
            <a:r>
              <a:rPr lang="en-US" sz="2400" b="1" dirty="0">
                <a:solidFill>
                  <a:srgbClr val="FF0000"/>
                </a:solidFill>
              </a:rPr>
              <a:t>Revision 9/11/2020</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marL="0" indent="0">
              <a:buNone/>
            </a:pPr>
            <a:endParaRPr lang="en-US" sz="4000" u="sng" dirty="0"/>
          </a:p>
          <a:p>
            <a:endParaRPr lang="en-US" sz="4000" dirty="0"/>
          </a:p>
          <a:p>
            <a:endParaRPr lang="en-US" sz="4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6" name="Picture 5">
            <a:extLst>
              <a:ext uri="{FF2B5EF4-FFF2-40B4-BE49-F238E27FC236}">
                <a16:creationId xmlns:a16="http://schemas.microsoft.com/office/drawing/2014/main" id="{B085DFA6-C5D4-467B-86C7-BBEE8A1D74DA}"/>
              </a:ext>
            </a:extLst>
          </p:cNvPr>
          <p:cNvPicPr>
            <a:picLocks noChangeAspect="1"/>
          </p:cNvPicPr>
          <p:nvPr/>
        </p:nvPicPr>
        <p:blipFill>
          <a:blip r:embed="rId3"/>
          <a:stretch>
            <a:fillRect/>
          </a:stretch>
        </p:blipFill>
        <p:spPr>
          <a:xfrm>
            <a:off x="838199" y="1753869"/>
            <a:ext cx="10152888" cy="557349"/>
          </a:xfrm>
          <a:prstGeom prst="rect">
            <a:avLst/>
          </a:prstGeom>
        </p:spPr>
      </p:pic>
      <p:pic>
        <p:nvPicPr>
          <p:cNvPr id="9" name="Picture 8">
            <a:extLst>
              <a:ext uri="{FF2B5EF4-FFF2-40B4-BE49-F238E27FC236}">
                <a16:creationId xmlns:a16="http://schemas.microsoft.com/office/drawing/2014/main" id="{07D0FF21-07FA-40BA-8C85-64B313392DB8}"/>
              </a:ext>
            </a:extLst>
          </p:cNvPr>
          <p:cNvPicPr>
            <a:picLocks noChangeAspect="1"/>
          </p:cNvPicPr>
          <p:nvPr/>
        </p:nvPicPr>
        <p:blipFill>
          <a:blip r:embed="rId4"/>
          <a:stretch>
            <a:fillRect/>
          </a:stretch>
        </p:blipFill>
        <p:spPr>
          <a:xfrm>
            <a:off x="838198" y="2311219"/>
            <a:ext cx="10152888" cy="4351338"/>
          </a:xfrm>
          <a:prstGeom prst="rect">
            <a:avLst/>
          </a:prstGeom>
        </p:spPr>
      </p:pic>
    </p:spTree>
    <p:extLst>
      <p:ext uri="{BB962C8B-B14F-4D97-AF65-F5344CB8AC3E}">
        <p14:creationId xmlns:p14="http://schemas.microsoft.com/office/powerpoint/2010/main" val="136025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BE889-300D-4F16-A3DC-DA543A7C5613}"/>
              </a:ext>
            </a:extLst>
          </p:cNvPr>
          <p:cNvPicPr>
            <a:picLocks noChangeAspect="1"/>
          </p:cNvPicPr>
          <p:nvPr/>
        </p:nvPicPr>
        <p:blipFill>
          <a:blip r:embed="rId2"/>
          <a:stretch>
            <a:fillRect/>
          </a:stretch>
        </p:blipFill>
        <p:spPr>
          <a:xfrm>
            <a:off x="3672536" y="480722"/>
            <a:ext cx="4846928" cy="5425887"/>
          </a:xfrm>
          <a:prstGeom prst="rect">
            <a:avLst/>
          </a:prstGeom>
        </p:spPr>
      </p:pic>
      <p:sp>
        <p:nvSpPr>
          <p:cNvPr id="4" name="TextBox 3">
            <a:extLst>
              <a:ext uri="{FF2B5EF4-FFF2-40B4-BE49-F238E27FC236}">
                <a16:creationId xmlns:a16="http://schemas.microsoft.com/office/drawing/2014/main" id="{63DCA3EA-F4E0-4E0E-BA92-AE4717AF630A}"/>
              </a:ext>
            </a:extLst>
          </p:cNvPr>
          <p:cNvSpPr txBox="1"/>
          <p:nvPr/>
        </p:nvSpPr>
        <p:spPr>
          <a:xfrm>
            <a:off x="4291012" y="6049192"/>
            <a:ext cx="3609975" cy="461665"/>
          </a:xfrm>
          <a:prstGeom prst="rect">
            <a:avLst/>
          </a:prstGeom>
          <a:noFill/>
        </p:spPr>
        <p:txBody>
          <a:bodyPr wrap="square" rtlCol="0">
            <a:spAutoFit/>
          </a:bodyPr>
          <a:lstStyle/>
          <a:p>
            <a:r>
              <a:rPr lang="en-US" sz="2400" dirty="0"/>
              <a:t>Robert’s Rules of Ordering</a:t>
            </a:r>
          </a:p>
        </p:txBody>
      </p:sp>
    </p:spTree>
    <p:extLst>
      <p:ext uri="{BB962C8B-B14F-4D97-AF65-F5344CB8AC3E}">
        <p14:creationId xmlns:p14="http://schemas.microsoft.com/office/powerpoint/2010/main" val="86258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marL="0" indent="0">
              <a:buNone/>
            </a:pPr>
            <a:endParaRPr lang="en-US" sz="4000" b="1" dirty="0"/>
          </a:p>
          <a:p>
            <a:endParaRPr lang="en-US" sz="4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29666"/>
            <a:ext cx="1247775" cy="1114425"/>
          </a:xfrm>
          <a:prstGeom prst="rect">
            <a:avLst/>
          </a:prstGeom>
        </p:spPr>
      </p:pic>
      <p:sp>
        <p:nvSpPr>
          <p:cNvPr id="4" name="Rectangle 3">
            <a:extLst>
              <a:ext uri="{FF2B5EF4-FFF2-40B4-BE49-F238E27FC236}">
                <a16:creationId xmlns:a16="http://schemas.microsoft.com/office/drawing/2014/main" id="{E7CEBB33-9442-467B-9488-598DF82AA563}"/>
              </a:ext>
            </a:extLst>
          </p:cNvPr>
          <p:cNvSpPr/>
          <p:nvPr/>
        </p:nvSpPr>
        <p:spPr>
          <a:xfrm>
            <a:off x="1803991" y="2644170"/>
            <a:ext cx="8584018" cy="1569660"/>
          </a:xfrm>
          <a:prstGeom prst="rect">
            <a:avLst/>
          </a:prstGeom>
          <a:noFill/>
        </p:spPr>
        <p:txBody>
          <a:bodyPr wrap="none" lIns="91440" tIns="45720" rIns="91440" bIns="45720">
            <a:spAutoFit/>
          </a:bodyPr>
          <a:lstStyle/>
          <a:p>
            <a:pPr algn="ctr"/>
            <a:r>
              <a:rPr kumimoji="0" lang="en-US" sz="9600" b="1" i="0" u="none" strike="noStrike" kern="1200" normalizeH="0" baseline="0" noProof="0" dirty="0">
                <a:ln w="13462">
                  <a:solidFill>
                    <a:schemeClr val="bg1"/>
                  </a:solidFill>
                  <a:prstDash val="solid"/>
                </a:ln>
                <a:solidFill>
                  <a:srgbClr val="C00000"/>
                </a:solidFill>
                <a:effectLst>
                  <a:outerShdw dist="38100" dir="2700000" algn="bl" rotWithShape="0">
                    <a:schemeClr val="accent5"/>
                  </a:outerShdw>
                </a:effectLst>
                <a:uLnTx/>
                <a:uFillTx/>
                <a:latin typeface="Calibri Light" panose="020F0302020204030204"/>
                <a:ea typeface="+mj-ea"/>
                <a:cs typeface="+mj-cs"/>
              </a:rPr>
              <a:t>Questions so far?</a:t>
            </a:r>
            <a:endParaRPr lang="en-US" sz="9600" b="1" dirty="0">
              <a:ln w="13462">
                <a:solidFill>
                  <a:schemeClr val="bg1"/>
                </a:solidFill>
                <a:prstDash val="solid"/>
              </a:ln>
              <a:solidFill>
                <a:srgbClr val="C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48715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Who Was Robert?</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a:xfrm>
            <a:off x="838200" y="1825625"/>
            <a:ext cx="6477000" cy="4351338"/>
          </a:xfrm>
        </p:spPr>
        <p:txBody>
          <a:bodyPr>
            <a:normAutofit/>
          </a:bodyPr>
          <a:lstStyle/>
          <a:p>
            <a:r>
              <a:rPr lang="en-US" sz="2400" b="1" dirty="0"/>
              <a:t>Army Major </a:t>
            </a:r>
            <a:r>
              <a:rPr lang="en-US" sz="2400" b="1" u="sng" dirty="0"/>
              <a:t>Henry Martyn Robert</a:t>
            </a:r>
            <a:r>
              <a:rPr lang="en-US" sz="2400" b="1" dirty="0"/>
              <a:t>, </a:t>
            </a:r>
            <a:r>
              <a:rPr lang="en-US" sz="2400" dirty="0"/>
              <a:t>had bad experiences leading church meetings, so he decided to develop an organized and democratic method of conducting meetings. </a:t>
            </a:r>
          </a:p>
          <a:p>
            <a:pPr marL="0" indent="0">
              <a:buNone/>
            </a:pPr>
            <a:endParaRPr lang="en-US" sz="2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6" name="Picture 5">
            <a:extLst>
              <a:ext uri="{FF2B5EF4-FFF2-40B4-BE49-F238E27FC236}">
                <a16:creationId xmlns:a16="http://schemas.microsoft.com/office/drawing/2014/main" id="{6E32B091-4E95-4106-8761-45C90346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175" y="1561846"/>
            <a:ext cx="3476625" cy="4615117"/>
          </a:xfrm>
          <a:prstGeom prst="rect">
            <a:avLst/>
          </a:prstGeom>
        </p:spPr>
      </p:pic>
      <p:pic>
        <p:nvPicPr>
          <p:cNvPr id="8" name="Picture 7">
            <a:extLst>
              <a:ext uri="{FF2B5EF4-FFF2-40B4-BE49-F238E27FC236}">
                <a16:creationId xmlns:a16="http://schemas.microsoft.com/office/drawing/2014/main" id="{495B7F1E-AA45-4013-B496-2D585BECE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259" y="3429000"/>
            <a:ext cx="3626882" cy="1532358"/>
          </a:xfrm>
          <a:prstGeom prst="rect">
            <a:avLst/>
          </a:prstGeom>
        </p:spPr>
      </p:pic>
      <p:sp>
        <p:nvSpPr>
          <p:cNvPr id="10" name="TextBox 9">
            <a:extLst>
              <a:ext uri="{FF2B5EF4-FFF2-40B4-BE49-F238E27FC236}">
                <a16:creationId xmlns:a16="http://schemas.microsoft.com/office/drawing/2014/main" id="{6A87D272-E51B-4C9C-8BF5-7A533CF233A6}"/>
              </a:ext>
            </a:extLst>
          </p:cNvPr>
          <p:cNvSpPr txBox="1"/>
          <p:nvPr/>
        </p:nvSpPr>
        <p:spPr>
          <a:xfrm>
            <a:off x="796004" y="5144185"/>
            <a:ext cx="6477000" cy="1200329"/>
          </a:xfrm>
          <a:prstGeom prst="rect">
            <a:avLst/>
          </a:prstGeom>
          <a:noFill/>
        </p:spPr>
        <p:txBody>
          <a:bodyPr wrap="square">
            <a:spAutoFit/>
          </a:bodyPr>
          <a:lstStyle/>
          <a:p>
            <a:pPr marL="342900" indent="-342900">
              <a:buFont typeface="Arial" panose="020B0604020202020204" pitchFamily="34" charset="0"/>
              <a:buChar char="•"/>
            </a:pPr>
            <a:r>
              <a:rPr lang="en-US" sz="2400" dirty="0"/>
              <a:t>The result was </a:t>
            </a:r>
            <a:r>
              <a:rPr lang="en-US" sz="2400" b="1" i="1" dirty="0"/>
              <a:t>Pocket Manual of Rules of Order for Deliberative Assemblies</a:t>
            </a:r>
            <a:r>
              <a:rPr lang="en-US" sz="2400" dirty="0"/>
              <a:t>, first published in 1876.</a:t>
            </a:r>
          </a:p>
        </p:txBody>
      </p:sp>
    </p:spTree>
    <p:extLst>
      <p:ext uri="{BB962C8B-B14F-4D97-AF65-F5344CB8AC3E}">
        <p14:creationId xmlns:p14="http://schemas.microsoft.com/office/powerpoint/2010/main" val="278157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a:xfrm>
            <a:off x="838200" y="2008261"/>
            <a:ext cx="6934200" cy="4168701"/>
          </a:xfrm>
        </p:spPr>
        <p:txBody>
          <a:bodyPr>
            <a:normAutofit/>
          </a:bodyPr>
          <a:lstStyle/>
          <a:p>
            <a:pPr>
              <a:lnSpc>
                <a:spcPct val="100000"/>
              </a:lnSpc>
              <a:spcAft>
                <a:spcPts val="1200"/>
              </a:spcAft>
            </a:pPr>
            <a:r>
              <a:rPr lang="en-US" sz="3600" dirty="0"/>
              <a:t>12</a:t>
            </a:r>
            <a:r>
              <a:rPr lang="en-US" sz="3600" baseline="30000" dirty="0"/>
              <a:t>th</a:t>
            </a:r>
            <a:r>
              <a:rPr lang="en-US" sz="3600" dirty="0"/>
              <a:t> edition published in 2020</a:t>
            </a:r>
          </a:p>
          <a:p>
            <a:pPr>
              <a:lnSpc>
                <a:spcPct val="100000"/>
              </a:lnSpc>
              <a:spcAft>
                <a:spcPts val="1200"/>
              </a:spcAft>
            </a:pPr>
            <a:r>
              <a:rPr lang="en-US" sz="3600" dirty="0"/>
              <a:t>This newest version has about </a:t>
            </a:r>
            <a:r>
              <a:rPr lang="en-US" sz="3600" u="sng" dirty="0"/>
              <a:t>650 pages</a:t>
            </a:r>
            <a:r>
              <a:rPr lang="en-US" sz="3600" dirty="0"/>
              <a:t> of content!</a:t>
            </a:r>
          </a:p>
          <a:p>
            <a:pPr lvl="1">
              <a:lnSpc>
                <a:spcPct val="100000"/>
              </a:lnSpc>
              <a:spcAft>
                <a:spcPts val="1200"/>
              </a:spcAft>
              <a:buFont typeface="Wingdings" panose="05000000000000000000" pitchFamily="2" charset="2"/>
              <a:buChar char="Ø"/>
            </a:pPr>
            <a:r>
              <a:rPr lang="en-US" sz="3200" dirty="0"/>
              <a:t> We will just cover the basics</a:t>
            </a:r>
            <a:endParaRPr lang="en-US" sz="3600" dirty="0"/>
          </a:p>
          <a:p>
            <a:endParaRPr lang="en-US" sz="36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8" name="Picture 7">
            <a:extLst>
              <a:ext uri="{FF2B5EF4-FFF2-40B4-BE49-F238E27FC236}">
                <a16:creationId xmlns:a16="http://schemas.microsoft.com/office/drawing/2014/main" id="{7A2F8A8C-F189-4F00-9EED-A8DB65BD3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225" y="1561846"/>
            <a:ext cx="3076575" cy="4752975"/>
          </a:xfrm>
          <a:prstGeom prst="rect">
            <a:avLst/>
          </a:prstGeom>
        </p:spPr>
      </p:pic>
    </p:spTree>
    <p:extLst>
      <p:ext uri="{BB962C8B-B14F-4D97-AF65-F5344CB8AC3E}">
        <p14:creationId xmlns:p14="http://schemas.microsoft.com/office/powerpoint/2010/main" val="252104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9266A-A880-4A47-AF33-6D6D017BC23E}"/>
              </a:ext>
            </a:extLst>
          </p:cNvPr>
          <p:cNvSpPr txBox="1"/>
          <p:nvPr/>
        </p:nvSpPr>
        <p:spPr>
          <a:xfrm>
            <a:off x="838201" y="1971674"/>
            <a:ext cx="8814682" cy="1908215"/>
          </a:xfrm>
          <a:prstGeom prst="rect">
            <a:avLst/>
          </a:prstGeom>
          <a:noFill/>
        </p:spPr>
        <p:txBody>
          <a:bodyPr wrap="square">
            <a:spAutoFit/>
          </a:bodyPr>
          <a:lstStyle/>
          <a:p>
            <a:pPr marL="571500" indent="-571500">
              <a:spcAft>
                <a:spcPts val="1200"/>
              </a:spcAft>
              <a:buFont typeface="Arial" panose="020B0604020202020204" pitchFamily="34" charset="0"/>
              <a:buChar char="•"/>
            </a:pPr>
            <a:r>
              <a:rPr lang="en-US" sz="3600" dirty="0"/>
              <a:t>Synonymous with Parliamentary Procedure</a:t>
            </a:r>
          </a:p>
          <a:p>
            <a:pPr marL="571500" indent="-571500">
              <a:spcAft>
                <a:spcPts val="1200"/>
              </a:spcAft>
              <a:buFont typeface="Arial" panose="020B0604020202020204" pitchFamily="34" charset="0"/>
              <a:buChar char="•"/>
            </a:pPr>
            <a:r>
              <a:rPr lang="en-US" sz="3600" dirty="0"/>
              <a:t>80% of all Organizations use Robert’s Rules as their Parliamentary Procedure</a:t>
            </a:r>
          </a:p>
        </p:txBody>
      </p:sp>
      <p:pic>
        <p:nvPicPr>
          <p:cNvPr id="4" name="Picture 3">
            <a:extLst>
              <a:ext uri="{FF2B5EF4-FFF2-40B4-BE49-F238E27FC236}">
                <a16:creationId xmlns:a16="http://schemas.microsoft.com/office/drawing/2014/main" id="{0F8A610C-4FBF-4EA3-A839-F15F209078D6}"/>
              </a:ext>
            </a:extLst>
          </p:cNvPr>
          <p:cNvPicPr>
            <a:picLocks noChangeAspect="1"/>
          </p:cNvPicPr>
          <p:nvPr/>
        </p:nvPicPr>
        <p:blipFill>
          <a:blip r:embed="rId2"/>
          <a:stretch>
            <a:fillRect/>
          </a:stretch>
        </p:blipFill>
        <p:spPr>
          <a:xfrm>
            <a:off x="838200" y="447421"/>
            <a:ext cx="1247775" cy="1114425"/>
          </a:xfrm>
          <a:prstGeom prst="rect">
            <a:avLst/>
          </a:prstGeom>
        </p:spPr>
      </p:pic>
      <p:sp>
        <p:nvSpPr>
          <p:cNvPr id="6" name="Title 1">
            <a:extLst>
              <a:ext uri="{FF2B5EF4-FFF2-40B4-BE49-F238E27FC236}">
                <a16:creationId xmlns:a16="http://schemas.microsoft.com/office/drawing/2014/main" id="{6A187630-7347-4685-98BD-B7D6B37B6268}"/>
              </a:ext>
            </a:extLst>
          </p:cNvPr>
          <p:cNvSpPr txBox="1">
            <a:spLocks/>
          </p:cNvSpPr>
          <p:nvPr/>
        </p:nvSpPr>
        <p:spPr>
          <a:xfrm>
            <a:off x="838200" y="365125"/>
            <a:ext cx="10515600" cy="132556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Robert’s Rules of Order</a:t>
            </a:r>
          </a:p>
        </p:txBody>
      </p:sp>
      <p:pic>
        <p:nvPicPr>
          <p:cNvPr id="11" name="Picture 10">
            <a:extLst>
              <a:ext uri="{FF2B5EF4-FFF2-40B4-BE49-F238E27FC236}">
                <a16:creationId xmlns:a16="http://schemas.microsoft.com/office/drawing/2014/main" id="{E70C7B59-A5A0-4E9E-8A59-3D48B10F0AB2}"/>
              </a:ext>
            </a:extLst>
          </p:cNvPr>
          <p:cNvPicPr>
            <a:picLocks noChangeAspect="1"/>
          </p:cNvPicPr>
          <p:nvPr/>
        </p:nvPicPr>
        <p:blipFill>
          <a:blip r:embed="rId3"/>
          <a:stretch>
            <a:fillRect/>
          </a:stretch>
        </p:blipFill>
        <p:spPr>
          <a:xfrm>
            <a:off x="838200" y="3879889"/>
            <a:ext cx="3486149" cy="2719387"/>
          </a:xfrm>
          <a:prstGeom prst="rect">
            <a:avLst/>
          </a:prstGeom>
        </p:spPr>
      </p:pic>
      <p:pic>
        <p:nvPicPr>
          <p:cNvPr id="13" name="Picture 12">
            <a:extLst>
              <a:ext uri="{FF2B5EF4-FFF2-40B4-BE49-F238E27FC236}">
                <a16:creationId xmlns:a16="http://schemas.microsoft.com/office/drawing/2014/main" id="{78BBC335-5BF7-4F9F-BC56-E943CEC9C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652883" y="1660763"/>
            <a:ext cx="1908048" cy="2493264"/>
          </a:xfrm>
          <a:prstGeom prst="rect">
            <a:avLst/>
          </a:prstGeom>
        </p:spPr>
      </p:pic>
      <p:sp>
        <p:nvSpPr>
          <p:cNvPr id="9" name="TextBox 8">
            <a:extLst>
              <a:ext uri="{FF2B5EF4-FFF2-40B4-BE49-F238E27FC236}">
                <a16:creationId xmlns:a16="http://schemas.microsoft.com/office/drawing/2014/main" id="{18C2C857-256B-4E9F-9419-29C1022806AB}"/>
              </a:ext>
            </a:extLst>
          </p:cNvPr>
          <p:cNvSpPr txBox="1"/>
          <p:nvPr/>
        </p:nvSpPr>
        <p:spPr>
          <a:xfrm>
            <a:off x="4118776" y="4307916"/>
            <a:ext cx="6886262" cy="1754326"/>
          </a:xfrm>
          <a:prstGeom prst="rect">
            <a:avLst/>
          </a:prstGeom>
          <a:noFill/>
        </p:spPr>
        <p:txBody>
          <a:bodyPr wrap="square">
            <a:spAutoFit/>
          </a:bodyPr>
          <a:lstStyle/>
          <a:p>
            <a:pPr>
              <a:spcAft>
                <a:spcPts val="1200"/>
              </a:spcAft>
            </a:pPr>
            <a:r>
              <a:rPr lang="en-US" sz="3600" b="1" dirty="0"/>
              <a:t>Robert’s Rules puts YOU in </a:t>
            </a:r>
            <a:r>
              <a:rPr lang="en-US" sz="3600" b="1" u="sng" dirty="0"/>
              <a:t>more control</a:t>
            </a:r>
            <a:r>
              <a:rPr lang="en-US" sz="3600" b="1" dirty="0"/>
              <a:t> and allows consideration for </a:t>
            </a:r>
            <a:r>
              <a:rPr lang="en-US" sz="3600" b="1" u="sng" dirty="0"/>
              <a:t>all points of view</a:t>
            </a:r>
            <a:r>
              <a:rPr lang="en-US" sz="3600" b="1" dirty="0"/>
              <a:t>.</a:t>
            </a:r>
          </a:p>
        </p:txBody>
      </p:sp>
    </p:spTree>
    <p:extLst>
      <p:ext uri="{BB962C8B-B14F-4D97-AF65-F5344CB8AC3E}">
        <p14:creationId xmlns:p14="http://schemas.microsoft.com/office/powerpoint/2010/main" val="34751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What is SIR?</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a:lnSpc>
                <a:spcPct val="100000"/>
              </a:lnSpc>
              <a:spcAft>
                <a:spcPts val="1200"/>
              </a:spcAft>
            </a:pPr>
            <a:r>
              <a:rPr lang="en-US" sz="3600" dirty="0"/>
              <a:t>SIR (Sons in Retirement) is a non-profit, public benefit </a:t>
            </a:r>
            <a:r>
              <a:rPr lang="en-US" sz="3600" u="sng" dirty="0"/>
              <a:t>corporation</a:t>
            </a:r>
            <a:r>
              <a:rPr lang="en-US" sz="3600" dirty="0"/>
              <a:t> formed for men.</a:t>
            </a:r>
          </a:p>
          <a:p>
            <a:pPr>
              <a:lnSpc>
                <a:spcPct val="100000"/>
              </a:lnSpc>
              <a:spcAft>
                <a:spcPts val="1200"/>
              </a:spcAft>
            </a:pPr>
            <a:r>
              <a:rPr lang="en-US" sz="3600" dirty="0"/>
              <a:t>SIR is a term used collectively refer to the parent 501(c)(4) corporation, Sons In Retirement, Incorporated, referred to as the </a:t>
            </a:r>
            <a:r>
              <a:rPr lang="en-US" sz="3600" u="sng" dirty="0"/>
              <a:t>State, </a:t>
            </a:r>
            <a:r>
              <a:rPr lang="en-US" sz="3600" dirty="0"/>
              <a:t>and 100+ purposefully independent 501(c)(4) corporations referred to as </a:t>
            </a:r>
            <a:r>
              <a:rPr lang="en-US" sz="3600" u="sng" dirty="0"/>
              <a:t>Branches</a:t>
            </a:r>
            <a:r>
              <a:rPr lang="en-US" sz="3600" dirty="0"/>
              <a:t>.</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Tree>
    <p:extLst>
      <p:ext uri="{BB962C8B-B14F-4D97-AF65-F5344CB8AC3E}">
        <p14:creationId xmlns:p14="http://schemas.microsoft.com/office/powerpoint/2010/main" val="149865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DCAF2DC5-0306-498D-BC6B-95FE6DFDAEDC}"/>
              </a:ext>
            </a:extLst>
          </p:cNvPr>
          <p:cNvSpPr/>
          <p:nvPr/>
        </p:nvSpPr>
        <p:spPr>
          <a:xfrm>
            <a:off x="3464388" y="5853544"/>
            <a:ext cx="2862570" cy="452051"/>
          </a:xfrm>
          <a:prstGeom prst="roundRect">
            <a:avLst>
              <a:gd name="adj" fmla="val 5000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34290" rIns="68580" bIns="34290" numCol="1" spcCol="0" rtlCol="0" fromWordArt="0" anchor="ctr" anchorCtr="0" forceAA="0" compatLnSpc="1">
            <a:prstTxWarp prst="textNoShape">
              <a:avLst/>
            </a:prstTxWarp>
            <a:noAutofit/>
          </a:bodyPr>
          <a:lstStyle/>
          <a:p>
            <a:r>
              <a:rPr lang="en-US" sz="2000" b="1" noProof="1">
                <a:solidFill>
                  <a:schemeClr val="bg1"/>
                </a:solidFill>
              </a:rPr>
              <a:t>Motion to Postpone</a:t>
            </a:r>
          </a:p>
        </p:txBody>
      </p:sp>
      <p:sp>
        <p:nvSpPr>
          <p:cNvPr id="74" name="Rectangle 73">
            <a:extLst>
              <a:ext uri="{FF2B5EF4-FFF2-40B4-BE49-F238E27FC236}">
                <a16:creationId xmlns:a16="http://schemas.microsoft.com/office/drawing/2014/main" id="{A6245B30-2E19-4653-901D-20A6FB0224B8}"/>
              </a:ext>
            </a:extLst>
          </p:cNvPr>
          <p:cNvSpPr/>
          <p:nvPr/>
        </p:nvSpPr>
        <p:spPr>
          <a:xfrm>
            <a:off x="6326960" y="3885926"/>
            <a:ext cx="5026840" cy="707886"/>
          </a:xfrm>
          <a:prstGeom prst="rect">
            <a:avLst/>
          </a:prstGeom>
        </p:spPr>
        <p:txBody>
          <a:bodyPr wrap="square" anchor="ctr">
            <a:spAutoFit/>
          </a:bodyPr>
          <a:lstStyle/>
          <a:p>
            <a:r>
              <a:rPr lang="en-US" sz="2000" b="1" noProof="1"/>
              <a:t>Change or affect how to handle a main motion (vote on this before the main motion)</a:t>
            </a:r>
          </a:p>
        </p:txBody>
      </p:sp>
      <p:sp>
        <p:nvSpPr>
          <p:cNvPr id="76" name="Rectangle 75">
            <a:extLst>
              <a:ext uri="{FF2B5EF4-FFF2-40B4-BE49-F238E27FC236}">
                <a16:creationId xmlns:a16="http://schemas.microsoft.com/office/drawing/2014/main" id="{82CF9A28-A622-410F-8DF0-A7EF6E00297D}"/>
              </a:ext>
            </a:extLst>
          </p:cNvPr>
          <p:cNvSpPr/>
          <p:nvPr/>
        </p:nvSpPr>
        <p:spPr>
          <a:xfrm>
            <a:off x="6326960" y="5733471"/>
            <a:ext cx="4534470" cy="707886"/>
          </a:xfrm>
          <a:prstGeom prst="rect">
            <a:avLst/>
          </a:prstGeom>
        </p:spPr>
        <p:txBody>
          <a:bodyPr wrap="square" anchor="ctr">
            <a:spAutoFit/>
          </a:bodyPr>
          <a:lstStyle/>
          <a:p>
            <a:r>
              <a:rPr lang="en-US" sz="2000" b="1" noProof="1"/>
              <a:t>Delays a vote </a:t>
            </a:r>
          </a:p>
          <a:p>
            <a:r>
              <a:rPr lang="en-US" sz="2000" b="1" noProof="1"/>
              <a:t>(can reopen debate on the main motion)</a:t>
            </a:r>
          </a:p>
        </p:txBody>
      </p:sp>
      <p:sp>
        <p:nvSpPr>
          <p:cNvPr id="33" name="Rectangle: Rounded Corners 32">
            <a:extLst>
              <a:ext uri="{FF2B5EF4-FFF2-40B4-BE49-F238E27FC236}">
                <a16:creationId xmlns:a16="http://schemas.microsoft.com/office/drawing/2014/main" id="{BD97E539-C095-4EE3-834E-F3AD7370A25C}"/>
              </a:ext>
            </a:extLst>
          </p:cNvPr>
          <p:cNvSpPr/>
          <p:nvPr/>
        </p:nvSpPr>
        <p:spPr>
          <a:xfrm>
            <a:off x="1330569" y="1972725"/>
            <a:ext cx="2943153" cy="57323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cap="all" noProof="1"/>
              <a:t>Types of motions</a:t>
            </a:r>
          </a:p>
        </p:txBody>
      </p:sp>
      <p:sp>
        <p:nvSpPr>
          <p:cNvPr id="34" name="Rectangle: Rounded Corners 33">
            <a:extLst>
              <a:ext uri="{FF2B5EF4-FFF2-40B4-BE49-F238E27FC236}">
                <a16:creationId xmlns:a16="http://schemas.microsoft.com/office/drawing/2014/main" id="{764FE5AB-8D9C-4084-8513-CE21321E1138}"/>
              </a:ext>
            </a:extLst>
          </p:cNvPr>
          <p:cNvSpPr/>
          <p:nvPr/>
        </p:nvSpPr>
        <p:spPr>
          <a:xfrm>
            <a:off x="3464388" y="3093148"/>
            <a:ext cx="2862570" cy="452051"/>
          </a:xfrm>
          <a:prstGeom prst="roundRect">
            <a:avLst>
              <a:gd name="adj" fmla="val 50000"/>
            </a:avLst>
          </a:pr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34290" rIns="68580" bIns="34290" numCol="1" spcCol="0" rtlCol="0" fromWordArt="0" anchor="ctr" anchorCtr="0" forceAA="0" compatLnSpc="1">
            <a:prstTxWarp prst="textNoShape">
              <a:avLst/>
            </a:prstTxWarp>
            <a:noAutofit/>
          </a:bodyPr>
          <a:lstStyle/>
          <a:p>
            <a:r>
              <a:rPr lang="en-US" sz="2000" b="1" noProof="1">
                <a:solidFill>
                  <a:schemeClr val="bg2">
                    <a:lumMod val="25000"/>
                  </a:schemeClr>
                </a:solidFill>
              </a:rPr>
              <a:t>Main Motion</a:t>
            </a:r>
          </a:p>
        </p:txBody>
      </p:sp>
      <p:sp>
        <p:nvSpPr>
          <p:cNvPr id="35" name="Rectangle: Rounded Corners 34">
            <a:extLst>
              <a:ext uri="{FF2B5EF4-FFF2-40B4-BE49-F238E27FC236}">
                <a16:creationId xmlns:a16="http://schemas.microsoft.com/office/drawing/2014/main" id="{78AA0A05-F259-4914-912D-80D035C98526}"/>
              </a:ext>
            </a:extLst>
          </p:cNvPr>
          <p:cNvSpPr/>
          <p:nvPr/>
        </p:nvSpPr>
        <p:spPr>
          <a:xfrm>
            <a:off x="3464388" y="4013280"/>
            <a:ext cx="2862572" cy="45205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34290" rIns="68580" bIns="34290" numCol="1" spcCol="0" rtlCol="0" fromWordArt="0" anchor="ctr" anchorCtr="0" forceAA="0" compatLnSpc="1">
            <a:prstTxWarp prst="textNoShape">
              <a:avLst/>
            </a:prstTxWarp>
            <a:noAutofit/>
          </a:bodyPr>
          <a:lstStyle/>
          <a:p>
            <a:r>
              <a:rPr lang="en-US" sz="2000" b="1" noProof="1">
                <a:solidFill>
                  <a:schemeClr val="bg2">
                    <a:lumMod val="25000"/>
                  </a:schemeClr>
                </a:solidFill>
              </a:rPr>
              <a:t>Subsidiary Motion</a:t>
            </a:r>
          </a:p>
        </p:txBody>
      </p:sp>
      <p:sp>
        <p:nvSpPr>
          <p:cNvPr id="36" name="Rectangle: Rounded Corners 35">
            <a:extLst>
              <a:ext uri="{FF2B5EF4-FFF2-40B4-BE49-F238E27FC236}">
                <a16:creationId xmlns:a16="http://schemas.microsoft.com/office/drawing/2014/main" id="{A65EA2BF-E31D-43BD-A70E-CED3679F2398}"/>
              </a:ext>
            </a:extLst>
          </p:cNvPr>
          <p:cNvSpPr/>
          <p:nvPr/>
        </p:nvSpPr>
        <p:spPr>
          <a:xfrm>
            <a:off x="3464387" y="4933412"/>
            <a:ext cx="2862571" cy="452051"/>
          </a:xfrm>
          <a:prstGeom prst="roundRect">
            <a:avLst>
              <a:gd name="adj" fmla="val 50000"/>
            </a:avLst>
          </a:prstGeom>
          <a:solidFill>
            <a:srgbClr val="C130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0" tIns="34290" rIns="68580" bIns="34290" numCol="1" spcCol="0" rtlCol="0" fromWordArt="0" anchor="ctr" anchorCtr="0" forceAA="0" compatLnSpc="1">
            <a:prstTxWarp prst="textNoShape">
              <a:avLst/>
            </a:prstTxWarp>
            <a:noAutofit/>
          </a:bodyPr>
          <a:lstStyle/>
          <a:p>
            <a:r>
              <a:rPr lang="en-US" sz="2000" b="1" noProof="1">
                <a:solidFill>
                  <a:schemeClr val="bg1"/>
                </a:solidFill>
              </a:rPr>
              <a:t>Motion to Table</a:t>
            </a:r>
          </a:p>
        </p:txBody>
      </p:sp>
      <p:cxnSp>
        <p:nvCxnSpPr>
          <p:cNvPr id="38" name="Connector: Elbow 37">
            <a:extLst>
              <a:ext uri="{FF2B5EF4-FFF2-40B4-BE49-F238E27FC236}">
                <a16:creationId xmlns:a16="http://schemas.microsoft.com/office/drawing/2014/main" id="{4AB26D68-D76C-4EF7-ABD3-E0419F336CFE}"/>
              </a:ext>
            </a:extLst>
          </p:cNvPr>
          <p:cNvCxnSpPr>
            <a:cxnSpLocks/>
            <a:stCxn id="33" idx="2"/>
            <a:endCxn id="34" idx="1"/>
          </p:cNvCxnSpPr>
          <p:nvPr/>
        </p:nvCxnSpPr>
        <p:spPr>
          <a:xfrm rot="16200000" flipH="1">
            <a:off x="2746658" y="2601443"/>
            <a:ext cx="773219" cy="662242"/>
          </a:xfrm>
          <a:prstGeom prst="bentConnector2">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043677B-9121-44C4-8309-7232EDC0E5A5}"/>
              </a:ext>
            </a:extLst>
          </p:cNvPr>
          <p:cNvCxnSpPr>
            <a:cxnSpLocks/>
            <a:stCxn id="33" idx="2"/>
            <a:endCxn id="35" idx="1"/>
          </p:cNvCxnSpPr>
          <p:nvPr/>
        </p:nvCxnSpPr>
        <p:spPr>
          <a:xfrm rot="16200000" flipH="1">
            <a:off x="2286592" y="3061509"/>
            <a:ext cx="1693351" cy="662242"/>
          </a:xfrm>
          <a:prstGeom prst="bentConnector2">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A2607A7-155D-4B09-92FE-29C1727300DF}"/>
              </a:ext>
            </a:extLst>
          </p:cNvPr>
          <p:cNvCxnSpPr>
            <a:cxnSpLocks/>
            <a:stCxn id="33" idx="2"/>
            <a:endCxn id="36" idx="1"/>
          </p:cNvCxnSpPr>
          <p:nvPr/>
        </p:nvCxnSpPr>
        <p:spPr>
          <a:xfrm rot="16200000" flipH="1">
            <a:off x="1826525" y="3521575"/>
            <a:ext cx="2613483" cy="662241"/>
          </a:xfrm>
          <a:prstGeom prst="bentConnector2">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0C709FB2-1D13-46AB-9581-EFDC9A582048}"/>
              </a:ext>
            </a:extLst>
          </p:cNvPr>
          <p:cNvCxnSpPr>
            <a:cxnSpLocks/>
            <a:stCxn id="33" idx="2"/>
            <a:endCxn id="37" idx="1"/>
          </p:cNvCxnSpPr>
          <p:nvPr/>
        </p:nvCxnSpPr>
        <p:spPr>
          <a:xfrm rot="16200000" flipH="1">
            <a:off x="1366460" y="3981641"/>
            <a:ext cx="3533615" cy="662242"/>
          </a:xfrm>
          <a:prstGeom prst="bentConnector2">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4F8C994-664C-4D67-8E11-0ACFFCEE2F77}"/>
              </a:ext>
            </a:extLst>
          </p:cNvPr>
          <p:cNvSpPr/>
          <p:nvPr/>
        </p:nvSpPr>
        <p:spPr>
          <a:xfrm>
            <a:off x="6326960" y="3116041"/>
            <a:ext cx="3400118" cy="400110"/>
          </a:xfrm>
          <a:prstGeom prst="rect">
            <a:avLst/>
          </a:prstGeom>
        </p:spPr>
        <p:txBody>
          <a:bodyPr wrap="square" anchor="ctr">
            <a:spAutoFit/>
          </a:bodyPr>
          <a:lstStyle/>
          <a:p>
            <a:pPr algn="just"/>
            <a:r>
              <a:rPr lang="en-US" sz="2000" b="1" noProof="1"/>
              <a:t>Introduce a new item</a:t>
            </a:r>
          </a:p>
        </p:txBody>
      </p:sp>
      <p:sp>
        <p:nvSpPr>
          <p:cNvPr id="75" name="Rectangle 74">
            <a:extLst>
              <a:ext uri="{FF2B5EF4-FFF2-40B4-BE49-F238E27FC236}">
                <a16:creationId xmlns:a16="http://schemas.microsoft.com/office/drawing/2014/main" id="{19E6D8A3-6367-4783-A5F1-6AA20C06FD16}"/>
              </a:ext>
            </a:extLst>
          </p:cNvPr>
          <p:cNvSpPr/>
          <p:nvPr/>
        </p:nvSpPr>
        <p:spPr>
          <a:xfrm>
            <a:off x="6326960" y="4963587"/>
            <a:ext cx="3400118" cy="400110"/>
          </a:xfrm>
          <a:prstGeom prst="rect">
            <a:avLst/>
          </a:prstGeom>
        </p:spPr>
        <p:txBody>
          <a:bodyPr wrap="square" anchor="ctr">
            <a:spAutoFit/>
          </a:bodyPr>
          <a:lstStyle/>
          <a:p>
            <a:pPr algn="just"/>
            <a:r>
              <a:rPr lang="en-US" sz="2000" b="1" noProof="1"/>
              <a:t>Kills a motion</a:t>
            </a:r>
          </a:p>
        </p:txBody>
      </p:sp>
      <p:grpSp>
        <p:nvGrpSpPr>
          <p:cNvPr id="20" name="Graphic 8" descr="Stopwatch">
            <a:extLst>
              <a:ext uri="{FF2B5EF4-FFF2-40B4-BE49-F238E27FC236}">
                <a16:creationId xmlns:a16="http://schemas.microsoft.com/office/drawing/2014/main" id="{405F6DBD-40EC-49E1-AB0F-D265DFA8A27A}"/>
              </a:ext>
            </a:extLst>
          </p:cNvPr>
          <p:cNvGrpSpPr/>
          <p:nvPr/>
        </p:nvGrpSpPr>
        <p:grpSpPr>
          <a:xfrm>
            <a:off x="3654539" y="5931576"/>
            <a:ext cx="311675" cy="311675"/>
            <a:chOff x="3443611" y="4357666"/>
            <a:chExt cx="415567" cy="415567"/>
          </a:xfrm>
          <a:solidFill>
            <a:schemeClr val="bg1"/>
          </a:solidFill>
        </p:grpSpPr>
        <p:sp>
          <p:nvSpPr>
            <p:cNvPr id="21" name="Freeform: Shape 20">
              <a:extLst>
                <a:ext uri="{FF2B5EF4-FFF2-40B4-BE49-F238E27FC236}">
                  <a16:creationId xmlns:a16="http://schemas.microsoft.com/office/drawing/2014/main" id="{101E2EAD-E13E-49BF-BB14-B803C6AD1EFE}"/>
                </a:ext>
              </a:extLst>
            </p:cNvPr>
            <p:cNvSpPr/>
            <p:nvPr/>
          </p:nvSpPr>
          <p:spPr>
            <a:xfrm>
              <a:off x="3642736" y="4491859"/>
              <a:ext cx="17315" cy="17315"/>
            </a:xfrm>
            <a:custGeom>
              <a:avLst/>
              <a:gdLst>
                <a:gd name="connsiteX0" fmla="*/ 17315 w 17315"/>
                <a:gd name="connsiteY0" fmla="*/ 8658 h 17315"/>
                <a:gd name="connsiteX1" fmla="*/ 8658 w 17315"/>
                <a:gd name="connsiteY1" fmla="*/ 17315 h 17315"/>
                <a:gd name="connsiteX2" fmla="*/ 0 w 17315"/>
                <a:gd name="connsiteY2" fmla="*/ 8658 h 17315"/>
                <a:gd name="connsiteX3" fmla="*/ 8658 w 17315"/>
                <a:gd name="connsiteY3" fmla="*/ 0 h 17315"/>
                <a:gd name="connsiteX4" fmla="*/ 17315 w 17315"/>
                <a:gd name="connsiteY4" fmla="*/ 8658 h 1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5" h="17315">
                  <a:moveTo>
                    <a:pt x="17315" y="8658"/>
                  </a:moveTo>
                  <a:cubicBezTo>
                    <a:pt x="17315" y="13439"/>
                    <a:pt x="13439" y="17315"/>
                    <a:pt x="8658" y="17315"/>
                  </a:cubicBezTo>
                  <a:cubicBezTo>
                    <a:pt x="3876" y="17315"/>
                    <a:pt x="0" y="13439"/>
                    <a:pt x="0" y="8658"/>
                  </a:cubicBezTo>
                  <a:cubicBezTo>
                    <a:pt x="0" y="3876"/>
                    <a:pt x="3876" y="0"/>
                    <a:pt x="8658" y="0"/>
                  </a:cubicBezTo>
                  <a:cubicBezTo>
                    <a:pt x="13439" y="0"/>
                    <a:pt x="17315" y="3876"/>
                    <a:pt x="17315" y="8658"/>
                  </a:cubicBez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2" name="Freeform: Shape 21">
              <a:extLst>
                <a:ext uri="{FF2B5EF4-FFF2-40B4-BE49-F238E27FC236}">
                  <a16:creationId xmlns:a16="http://schemas.microsoft.com/office/drawing/2014/main" id="{D05EF7B5-E7B2-4B02-8B08-4A5C1388883E}"/>
                </a:ext>
              </a:extLst>
            </p:cNvPr>
            <p:cNvSpPr/>
            <p:nvPr/>
          </p:nvSpPr>
          <p:spPr>
            <a:xfrm>
              <a:off x="3642736" y="4665012"/>
              <a:ext cx="17315" cy="17315"/>
            </a:xfrm>
            <a:custGeom>
              <a:avLst/>
              <a:gdLst>
                <a:gd name="connsiteX0" fmla="*/ 17315 w 17315"/>
                <a:gd name="connsiteY0" fmla="*/ 8658 h 17315"/>
                <a:gd name="connsiteX1" fmla="*/ 8658 w 17315"/>
                <a:gd name="connsiteY1" fmla="*/ 17315 h 17315"/>
                <a:gd name="connsiteX2" fmla="*/ 0 w 17315"/>
                <a:gd name="connsiteY2" fmla="*/ 8658 h 17315"/>
                <a:gd name="connsiteX3" fmla="*/ 8658 w 17315"/>
                <a:gd name="connsiteY3" fmla="*/ 0 h 17315"/>
                <a:gd name="connsiteX4" fmla="*/ 17315 w 17315"/>
                <a:gd name="connsiteY4" fmla="*/ 8658 h 1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5" h="17315">
                  <a:moveTo>
                    <a:pt x="17315" y="8658"/>
                  </a:moveTo>
                  <a:cubicBezTo>
                    <a:pt x="17315" y="13439"/>
                    <a:pt x="13439" y="17315"/>
                    <a:pt x="8658" y="17315"/>
                  </a:cubicBezTo>
                  <a:cubicBezTo>
                    <a:pt x="3876" y="17315"/>
                    <a:pt x="0" y="13439"/>
                    <a:pt x="0" y="8658"/>
                  </a:cubicBezTo>
                  <a:cubicBezTo>
                    <a:pt x="0" y="3876"/>
                    <a:pt x="3876" y="0"/>
                    <a:pt x="8658" y="0"/>
                  </a:cubicBezTo>
                  <a:cubicBezTo>
                    <a:pt x="13439" y="0"/>
                    <a:pt x="17315" y="3876"/>
                    <a:pt x="17315" y="8658"/>
                  </a:cubicBez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3" name="Freeform: Shape 22">
              <a:extLst>
                <a:ext uri="{FF2B5EF4-FFF2-40B4-BE49-F238E27FC236}">
                  <a16:creationId xmlns:a16="http://schemas.microsoft.com/office/drawing/2014/main" id="{248F7A9C-0E93-45F1-85D2-1AA802C14B15}"/>
                </a:ext>
              </a:extLst>
            </p:cNvPr>
            <p:cNvSpPr/>
            <p:nvPr/>
          </p:nvSpPr>
          <p:spPr>
            <a:xfrm>
              <a:off x="3729313" y="4574107"/>
              <a:ext cx="17315" cy="17315"/>
            </a:xfrm>
            <a:custGeom>
              <a:avLst/>
              <a:gdLst>
                <a:gd name="connsiteX0" fmla="*/ 17315 w 17315"/>
                <a:gd name="connsiteY0" fmla="*/ 8658 h 17315"/>
                <a:gd name="connsiteX1" fmla="*/ 8658 w 17315"/>
                <a:gd name="connsiteY1" fmla="*/ 17315 h 17315"/>
                <a:gd name="connsiteX2" fmla="*/ 0 w 17315"/>
                <a:gd name="connsiteY2" fmla="*/ 8658 h 17315"/>
                <a:gd name="connsiteX3" fmla="*/ 8658 w 17315"/>
                <a:gd name="connsiteY3" fmla="*/ 0 h 17315"/>
                <a:gd name="connsiteX4" fmla="*/ 17315 w 17315"/>
                <a:gd name="connsiteY4" fmla="*/ 8658 h 1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5" h="17315">
                  <a:moveTo>
                    <a:pt x="17315" y="8658"/>
                  </a:moveTo>
                  <a:cubicBezTo>
                    <a:pt x="17315" y="13439"/>
                    <a:pt x="13439" y="17315"/>
                    <a:pt x="8658" y="17315"/>
                  </a:cubicBezTo>
                  <a:cubicBezTo>
                    <a:pt x="3876" y="17315"/>
                    <a:pt x="0" y="13439"/>
                    <a:pt x="0" y="8658"/>
                  </a:cubicBezTo>
                  <a:cubicBezTo>
                    <a:pt x="0" y="3876"/>
                    <a:pt x="3876" y="0"/>
                    <a:pt x="8658" y="0"/>
                  </a:cubicBezTo>
                  <a:cubicBezTo>
                    <a:pt x="13439" y="0"/>
                    <a:pt x="17315" y="3876"/>
                    <a:pt x="17315" y="8658"/>
                  </a:cubicBez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4" name="Freeform: Shape 23">
              <a:extLst>
                <a:ext uri="{FF2B5EF4-FFF2-40B4-BE49-F238E27FC236}">
                  <a16:creationId xmlns:a16="http://schemas.microsoft.com/office/drawing/2014/main" id="{9E851675-F858-4703-8B4E-28FF1B30CCF2}"/>
                </a:ext>
              </a:extLst>
            </p:cNvPr>
            <p:cNvSpPr/>
            <p:nvPr/>
          </p:nvSpPr>
          <p:spPr>
            <a:xfrm>
              <a:off x="3556160" y="4574107"/>
              <a:ext cx="17315" cy="17315"/>
            </a:xfrm>
            <a:custGeom>
              <a:avLst/>
              <a:gdLst>
                <a:gd name="connsiteX0" fmla="*/ 17315 w 17315"/>
                <a:gd name="connsiteY0" fmla="*/ 8658 h 17315"/>
                <a:gd name="connsiteX1" fmla="*/ 8658 w 17315"/>
                <a:gd name="connsiteY1" fmla="*/ 17315 h 17315"/>
                <a:gd name="connsiteX2" fmla="*/ 0 w 17315"/>
                <a:gd name="connsiteY2" fmla="*/ 8658 h 17315"/>
                <a:gd name="connsiteX3" fmla="*/ 8658 w 17315"/>
                <a:gd name="connsiteY3" fmla="*/ 0 h 17315"/>
                <a:gd name="connsiteX4" fmla="*/ 17315 w 17315"/>
                <a:gd name="connsiteY4" fmla="*/ 8658 h 1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5" h="17315">
                  <a:moveTo>
                    <a:pt x="17315" y="8658"/>
                  </a:moveTo>
                  <a:cubicBezTo>
                    <a:pt x="17315" y="13439"/>
                    <a:pt x="13439" y="17315"/>
                    <a:pt x="8658" y="17315"/>
                  </a:cubicBezTo>
                  <a:cubicBezTo>
                    <a:pt x="3876" y="17315"/>
                    <a:pt x="0" y="13439"/>
                    <a:pt x="0" y="8658"/>
                  </a:cubicBezTo>
                  <a:cubicBezTo>
                    <a:pt x="0" y="3876"/>
                    <a:pt x="3876" y="0"/>
                    <a:pt x="8658" y="0"/>
                  </a:cubicBezTo>
                  <a:cubicBezTo>
                    <a:pt x="13439" y="0"/>
                    <a:pt x="17315" y="3876"/>
                    <a:pt x="17315" y="8658"/>
                  </a:cubicBez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5" name="Freeform: Shape 24">
              <a:extLst>
                <a:ext uri="{FF2B5EF4-FFF2-40B4-BE49-F238E27FC236}">
                  <a16:creationId xmlns:a16="http://schemas.microsoft.com/office/drawing/2014/main" id="{F42F0DF1-09C2-4E14-AC32-6AEA8043A1B1}"/>
                </a:ext>
              </a:extLst>
            </p:cNvPr>
            <p:cNvSpPr/>
            <p:nvPr/>
          </p:nvSpPr>
          <p:spPr>
            <a:xfrm>
              <a:off x="3642736" y="4522161"/>
              <a:ext cx="57573" cy="109519"/>
            </a:xfrm>
            <a:custGeom>
              <a:avLst/>
              <a:gdLst>
                <a:gd name="connsiteX0" fmla="*/ 17315 w 57573"/>
                <a:gd name="connsiteY0" fmla="*/ 0 h 109519"/>
                <a:gd name="connsiteX1" fmla="*/ 0 w 57573"/>
                <a:gd name="connsiteY1" fmla="*/ 0 h 109519"/>
                <a:gd name="connsiteX2" fmla="*/ 0 w 57573"/>
                <a:gd name="connsiteY2" fmla="*/ 60604 h 109519"/>
                <a:gd name="connsiteX3" fmla="*/ 2597 w 57573"/>
                <a:gd name="connsiteY3" fmla="*/ 66664 h 109519"/>
                <a:gd name="connsiteX4" fmla="*/ 45453 w 57573"/>
                <a:gd name="connsiteY4" fmla="*/ 109519 h 109519"/>
                <a:gd name="connsiteX5" fmla="*/ 57573 w 57573"/>
                <a:gd name="connsiteY5" fmla="*/ 97399 h 109519"/>
                <a:gd name="connsiteX6" fmla="*/ 17315 w 57573"/>
                <a:gd name="connsiteY6" fmla="*/ 57140 h 109519"/>
                <a:gd name="connsiteX7" fmla="*/ 17315 w 57573"/>
                <a:gd name="connsiteY7" fmla="*/ 0 h 10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73" h="109519">
                  <a:moveTo>
                    <a:pt x="17315" y="0"/>
                  </a:moveTo>
                  <a:lnTo>
                    <a:pt x="0" y="0"/>
                  </a:lnTo>
                  <a:lnTo>
                    <a:pt x="0" y="60604"/>
                  </a:lnTo>
                  <a:cubicBezTo>
                    <a:pt x="0" y="62768"/>
                    <a:pt x="866" y="64932"/>
                    <a:pt x="2597" y="66664"/>
                  </a:cubicBezTo>
                  <a:lnTo>
                    <a:pt x="45453" y="109519"/>
                  </a:lnTo>
                  <a:lnTo>
                    <a:pt x="57573" y="97399"/>
                  </a:lnTo>
                  <a:lnTo>
                    <a:pt x="17315" y="57140"/>
                  </a:lnTo>
                  <a:lnTo>
                    <a:pt x="17315" y="0"/>
                  </a:ln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6" name="Freeform: Shape 25">
              <a:extLst>
                <a:ext uri="{FF2B5EF4-FFF2-40B4-BE49-F238E27FC236}">
                  <a16:creationId xmlns:a16="http://schemas.microsoft.com/office/drawing/2014/main" id="{BF14E930-DACD-4993-B31D-201694DA78F6}"/>
                </a:ext>
              </a:extLst>
            </p:cNvPr>
            <p:cNvSpPr/>
            <p:nvPr/>
          </p:nvSpPr>
          <p:spPr>
            <a:xfrm>
              <a:off x="3504346" y="4396625"/>
              <a:ext cx="294617" cy="337412"/>
            </a:xfrm>
            <a:custGeom>
              <a:avLst/>
              <a:gdLst>
                <a:gd name="connsiteX0" fmla="*/ 147048 w 294617"/>
                <a:gd name="connsiteY0" fmla="*/ 311675 h 337412"/>
                <a:gd name="connsiteX1" fmla="*/ 25841 w 294617"/>
                <a:gd name="connsiteY1" fmla="*/ 190468 h 337412"/>
                <a:gd name="connsiteX2" fmla="*/ 147048 w 294617"/>
                <a:gd name="connsiteY2" fmla="*/ 69261 h 337412"/>
                <a:gd name="connsiteX3" fmla="*/ 268255 w 294617"/>
                <a:gd name="connsiteY3" fmla="*/ 190468 h 337412"/>
                <a:gd name="connsiteX4" fmla="*/ 147048 w 294617"/>
                <a:gd name="connsiteY4" fmla="*/ 311675 h 337412"/>
                <a:gd name="connsiteX5" fmla="*/ 147048 w 294617"/>
                <a:gd name="connsiteY5" fmla="*/ 311675 h 337412"/>
                <a:gd name="connsiteX6" fmla="*/ 249641 w 294617"/>
                <a:gd name="connsiteY6" fmla="*/ 84845 h 337412"/>
                <a:gd name="connsiteX7" fmla="*/ 262627 w 294617"/>
                <a:gd name="connsiteY7" fmla="*/ 71858 h 337412"/>
                <a:gd name="connsiteX8" fmla="*/ 262194 w 294617"/>
                <a:gd name="connsiteY8" fmla="*/ 53677 h 337412"/>
                <a:gd name="connsiteX9" fmla="*/ 244013 w 294617"/>
                <a:gd name="connsiteY9" fmla="*/ 53245 h 337412"/>
                <a:gd name="connsiteX10" fmla="*/ 229295 w 294617"/>
                <a:gd name="connsiteY10" fmla="*/ 68395 h 337412"/>
                <a:gd name="connsiteX11" fmla="*/ 160034 w 294617"/>
                <a:gd name="connsiteY11" fmla="*/ 44154 h 337412"/>
                <a:gd name="connsiteX12" fmla="*/ 160034 w 294617"/>
                <a:gd name="connsiteY12" fmla="*/ 25973 h 337412"/>
                <a:gd name="connsiteX13" fmla="*/ 198994 w 294617"/>
                <a:gd name="connsiteY13" fmla="*/ 25973 h 337412"/>
                <a:gd name="connsiteX14" fmla="*/ 198994 w 294617"/>
                <a:gd name="connsiteY14" fmla="*/ 0 h 337412"/>
                <a:gd name="connsiteX15" fmla="*/ 95102 w 294617"/>
                <a:gd name="connsiteY15" fmla="*/ 0 h 337412"/>
                <a:gd name="connsiteX16" fmla="*/ 95102 w 294617"/>
                <a:gd name="connsiteY16" fmla="*/ 25973 h 337412"/>
                <a:gd name="connsiteX17" fmla="*/ 134061 w 294617"/>
                <a:gd name="connsiteY17" fmla="*/ 25973 h 337412"/>
                <a:gd name="connsiteX18" fmla="*/ 134061 w 294617"/>
                <a:gd name="connsiteY18" fmla="*/ 43721 h 337412"/>
                <a:gd name="connsiteX19" fmla="*/ 1166 w 294617"/>
                <a:gd name="connsiteY19" fmla="*/ 171854 h 337412"/>
                <a:gd name="connsiteX20" fmla="*/ 98132 w 294617"/>
                <a:gd name="connsiteY20" fmla="*/ 328991 h 337412"/>
                <a:gd name="connsiteX21" fmla="*/ 272584 w 294617"/>
                <a:gd name="connsiteY21" fmla="*/ 267954 h 337412"/>
                <a:gd name="connsiteX22" fmla="*/ 249641 w 294617"/>
                <a:gd name="connsiteY22" fmla="*/ 84845 h 337412"/>
                <a:gd name="connsiteX23" fmla="*/ 249641 w 294617"/>
                <a:gd name="connsiteY23" fmla="*/ 84845 h 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617" h="337412">
                  <a:moveTo>
                    <a:pt x="147048" y="311675"/>
                  </a:moveTo>
                  <a:cubicBezTo>
                    <a:pt x="79951" y="311675"/>
                    <a:pt x="25841" y="257565"/>
                    <a:pt x="25841" y="190468"/>
                  </a:cubicBezTo>
                  <a:cubicBezTo>
                    <a:pt x="25841" y="123371"/>
                    <a:pt x="79951" y="69261"/>
                    <a:pt x="147048" y="69261"/>
                  </a:cubicBezTo>
                  <a:cubicBezTo>
                    <a:pt x="214144" y="69261"/>
                    <a:pt x="268255" y="123371"/>
                    <a:pt x="268255" y="190468"/>
                  </a:cubicBezTo>
                  <a:cubicBezTo>
                    <a:pt x="268255" y="257565"/>
                    <a:pt x="214144" y="311675"/>
                    <a:pt x="147048" y="311675"/>
                  </a:cubicBezTo>
                  <a:lnTo>
                    <a:pt x="147048" y="311675"/>
                  </a:lnTo>
                  <a:close/>
                  <a:moveTo>
                    <a:pt x="249641" y="84845"/>
                  </a:moveTo>
                  <a:lnTo>
                    <a:pt x="262627" y="71858"/>
                  </a:lnTo>
                  <a:cubicBezTo>
                    <a:pt x="267389" y="66664"/>
                    <a:pt x="267389" y="58872"/>
                    <a:pt x="262194" y="53677"/>
                  </a:cubicBezTo>
                  <a:cubicBezTo>
                    <a:pt x="257433" y="48916"/>
                    <a:pt x="249208" y="48483"/>
                    <a:pt x="244013" y="53245"/>
                  </a:cubicBezTo>
                  <a:lnTo>
                    <a:pt x="229295" y="68395"/>
                  </a:lnTo>
                  <a:cubicBezTo>
                    <a:pt x="208517" y="54543"/>
                    <a:pt x="184708" y="45886"/>
                    <a:pt x="160034" y="44154"/>
                  </a:cubicBezTo>
                  <a:lnTo>
                    <a:pt x="160034" y="25973"/>
                  </a:lnTo>
                  <a:lnTo>
                    <a:pt x="198994" y="25973"/>
                  </a:lnTo>
                  <a:lnTo>
                    <a:pt x="198994" y="0"/>
                  </a:lnTo>
                  <a:lnTo>
                    <a:pt x="95102" y="0"/>
                  </a:lnTo>
                  <a:lnTo>
                    <a:pt x="95102" y="25973"/>
                  </a:lnTo>
                  <a:lnTo>
                    <a:pt x="134061" y="25973"/>
                  </a:lnTo>
                  <a:lnTo>
                    <a:pt x="134061" y="43721"/>
                  </a:lnTo>
                  <a:cubicBezTo>
                    <a:pt x="65233" y="49781"/>
                    <a:pt x="9824" y="103026"/>
                    <a:pt x="1166" y="171854"/>
                  </a:cubicBezTo>
                  <a:cubicBezTo>
                    <a:pt x="-7491" y="240683"/>
                    <a:pt x="32767" y="306048"/>
                    <a:pt x="98132" y="328991"/>
                  </a:cubicBezTo>
                  <a:cubicBezTo>
                    <a:pt x="163497" y="351933"/>
                    <a:pt x="235789" y="326826"/>
                    <a:pt x="272584" y="267954"/>
                  </a:cubicBezTo>
                  <a:cubicBezTo>
                    <a:pt x="309379" y="209082"/>
                    <a:pt x="298989" y="132895"/>
                    <a:pt x="249641" y="84845"/>
                  </a:cubicBezTo>
                  <a:lnTo>
                    <a:pt x="249641" y="84845"/>
                  </a:lnTo>
                  <a:close/>
                </a:path>
              </a:pathLst>
            </a:custGeom>
            <a:grpFill/>
            <a:ln w="4266"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pic>
        <p:nvPicPr>
          <p:cNvPr id="62" name="Graphic 62" descr="Lightbulb">
            <a:extLst>
              <a:ext uri="{FF2B5EF4-FFF2-40B4-BE49-F238E27FC236}">
                <a16:creationId xmlns:a16="http://schemas.microsoft.com/office/drawing/2014/main" id="{83069701-9D23-487C-A1C4-7E1BA414A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5151" y="3145451"/>
            <a:ext cx="328925" cy="328925"/>
          </a:xfrm>
          <a:prstGeom prst="rect">
            <a:avLst/>
          </a:prstGeom>
        </p:spPr>
      </p:pic>
      <p:pic>
        <p:nvPicPr>
          <p:cNvPr id="63" name="Graphic 44" descr="No sign">
            <a:extLst>
              <a:ext uri="{FF2B5EF4-FFF2-40B4-BE49-F238E27FC236}">
                <a16:creationId xmlns:a16="http://schemas.microsoft.com/office/drawing/2014/main" id="{77197996-6F12-4859-8CAA-3F228CDB7A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65773" y="5008692"/>
            <a:ext cx="302097" cy="302097"/>
          </a:xfrm>
          <a:prstGeom prst="rect">
            <a:avLst/>
          </a:prstGeom>
        </p:spPr>
      </p:pic>
      <p:grpSp>
        <p:nvGrpSpPr>
          <p:cNvPr id="68" name="Graphic 5" descr="Gears">
            <a:extLst>
              <a:ext uri="{FF2B5EF4-FFF2-40B4-BE49-F238E27FC236}">
                <a16:creationId xmlns:a16="http://schemas.microsoft.com/office/drawing/2014/main" id="{098378CB-0E05-48B6-BBBA-5CCCD79F1904}"/>
              </a:ext>
            </a:extLst>
          </p:cNvPr>
          <p:cNvGrpSpPr/>
          <p:nvPr/>
        </p:nvGrpSpPr>
        <p:grpSpPr>
          <a:xfrm>
            <a:off x="3652834" y="4126262"/>
            <a:ext cx="250986" cy="261700"/>
            <a:chOff x="6354284" y="2397012"/>
            <a:chExt cx="290238" cy="351225"/>
          </a:xfrm>
          <a:solidFill>
            <a:schemeClr val="bg2">
              <a:lumMod val="25000"/>
            </a:schemeClr>
          </a:solidFill>
        </p:grpSpPr>
        <p:sp>
          <p:nvSpPr>
            <p:cNvPr id="69" name="Freeform: Shape 68">
              <a:extLst>
                <a:ext uri="{FF2B5EF4-FFF2-40B4-BE49-F238E27FC236}">
                  <a16:creationId xmlns:a16="http://schemas.microsoft.com/office/drawing/2014/main" id="{27F1C8B0-811D-42F7-8601-A63C7670DF41}"/>
                </a:ext>
              </a:extLst>
            </p:cNvPr>
            <p:cNvSpPr/>
            <p:nvPr/>
          </p:nvSpPr>
          <p:spPr>
            <a:xfrm>
              <a:off x="6454888" y="2397012"/>
              <a:ext cx="189634" cy="189189"/>
            </a:xfrm>
            <a:custGeom>
              <a:avLst/>
              <a:gdLst>
                <a:gd name="connsiteX0" fmla="*/ 94817 w 189634"/>
                <a:gd name="connsiteY0" fmla="*/ 128204 h 189189"/>
                <a:gd name="connsiteX1" fmla="*/ 61431 w 189634"/>
                <a:gd name="connsiteY1" fmla="*/ 94817 h 189189"/>
                <a:gd name="connsiteX2" fmla="*/ 94817 w 189634"/>
                <a:gd name="connsiteY2" fmla="*/ 61431 h 189189"/>
                <a:gd name="connsiteX3" fmla="*/ 128204 w 189634"/>
                <a:gd name="connsiteY3" fmla="*/ 94817 h 189189"/>
                <a:gd name="connsiteX4" fmla="*/ 94817 w 189634"/>
                <a:gd name="connsiteY4" fmla="*/ 128204 h 189189"/>
                <a:gd name="connsiteX5" fmla="*/ 170048 w 189634"/>
                <a:gd name="connsiteY5" fmla="*/ 73895 h 189189"/>
                <a:gd name="connsiteX6" fmla="*/ 162926 w 189634"/>
                <a:gd name="connsiteY6" fmla="*/ 56534 h 189189"/>
                <a:gd name="connsiteX7" fmla="*/ 170048 w 189634"/>
                <a:gd name="connsiteY7" fmla="*/ 35612 h 189189"/>
                <a:gd name="connsiteX8" fmla="*/ 154023 w 189634"/>
                <a:gd name="connsiteY8" fmla="*/ 19587 h 189189"/>
                <a:gd name="connsiteX9" fmla="*/ 133100 w 189634"/>
                <a:gd name="connsiteY9" fmla="*/ 26709 h 189189"/>
                <a:gd name="connsiteX10" fmla="*/ 115740 w 189634"/>
                <a:gd name="connsiteY10" fmla="*/ 19587 h 189189"/>
                <a:gd name="connsiteX11" fmla="*/ 105946 w 189634"/>
                <a:gd name="connsiteY11" fmla="*/ 0 h 189189"/>
                <a:gd name="connsiteX12" fmla="*/ 83689 w 189634"/>
                <a:gd name="connsiteY12" fmla="*/ 0 h 189189"/>
                <a:gd name="connsiteX13" fmla="*/ 73895 w 189634"/>
                <a:gd name="connsiteY13" fmla="*/ 19587 h 189189"/>
                <a:gd name="connsiteX14" fmla="*/ 56534 w 189634"/>
                <a:gd name="connsiteY14" fmla="*/ 26709 h 189189"/>
                <a:gd name="connsiteX15" fmla="*/ 35612 w 189634"/>
                <a:gd name="connsiteY15" fmla="*/ 19587 h 189189"/>
                <a:gd name="connsiteX16" fmla="*/ 19587 w 189634"/>
                <a:gd name="connsiteY16" fmla="*/ 35612 h 189189"/>
                <a:gd name="connsiteX17" fmla="*/ 26709 w 189634"/>
                <a:gd name="connsiteY17" fmla="*/ 56534 h 189189"/>
                <a:gd name="connsiteX18" fmla="*/ 19587 w 189634"/>
                <a:gd name="connsiteY18" fmla="*/ 73895 h 189189"/>
                <a:gd name="connsiteX19" fmla="*/ 0 w 189634"/>
                <a:gd name="connsiteY19" fmla="*/ 83689 h 189189"/>
                <a:gd name="connsiteX20" fmla="*/ 0 w 189634"/>
                <a:gd name="connsiteY20" fmla="*/ 105946 h 189189"/>
                <a:gd name="connsiteX21" fmla="*/ 19587 w 189634"/>
                <a:gd name="connsiteY21" fmla="*/ 115740 h 189189"/>
                <a:gd name="connsiteX22" fmla="*/ 26709 w 189634"/>
                <a:gd name="connsiteY22" fmla="*/ 133100 h 189189"/>
                <a:gd name="connsiteX23" fmla="*/ 19587 w 189634"/>
                <a:gd name="connsiteY23" fmla="*/ 154023 h 189189"/>
                <a:gd name="connsiteX24" fmla="*/ 35167 w 189634"/>
                <a:gd name="connsiteY24" fmla="*/ 169603 h 189189"/>
                <a:gd name="connsiteX25" fmla="*/ 56089 w 189634"/>
                <a:gd name="connsiteY25" fmla="*/ 162481 h 189189"/>
                <a:gd name="connsiteX26" fmla="*/ 73450 w 189634"/>
                <a:gd name="connsiteY26" fmla="*/ 169603 h 189189"/>
                <a:gd name="connsiteX27" fmla="*/ 83243 w 189634"/>
                <a:gd name="connsiteY27" fmla="*/ 189190 h 189189"/>
                <a:gd name="connsiteX28" fmla="*/ 105501 w 189634"/>
                <a:gd name="connsiteY28" fmla="*/ 189190 h 189189"/>
                <a:gd name="connsiteX29" fmla="*/ 115294 w 189634"/>
                <a:gd name="connsiteY29" fmla="*/ 169603 h 189189"/>
                <a:gd name="connsiteX30" fmla="*/ 132655 w 189634"/>
                <a:gd name="connsiteY30" fmla="*/ 162481 h 189189"/>
                <a:gd name="connsiteX31" fmla="*/ 153577 w 189634"/>
                <a:gd name="connsiteY31" fmla="*/ 169603 h 189189"/>
                <a:gd name="connsiteX32" fmla="*/ 169603 w 189634"/>
                <a:gd name="connsiteY32" fmla="*/ 154023 h 189189"/>
                <a:gd name="connsiteX33" fmla="*/ 162481 w 189634"/>
                <a:gd name="connsiteY33" fmla="*/ 133100 h 189189"/>
                <a:gd name="connsiteX34" fmla="*/ 170048 w 189634"/>
                <a:gd name="connsiteY34" fmla="*/ 115740 h 189189"/>
                <a:gd name="connsiteX35" fmla="*/ 189635 w 189634"/>
                <a:gd name="connsiteY35" fmla="*/ 105946 h 189189"/>
                <a:gd name="connsiteX36" fmla="*/ 189635 w 189634"/>
                <a:gd name="connsiteY36" fmla="*/ 83689 h 189189"/>
                <a:gd name="connsiteX37" fmla="*/ 170048 w 189634"/>
                <a:gd name="connsiteY37" fmla="*/ 73895 h 1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9634" h="189189">
                  <a:moveTo>
                    <a:pt x="94817" y="128204"/>
                  </a:moveTo>
                  <a:cubicBezTo>
                    <a:pt x="76121" y="128204"/>
                    <a:pt x="61431" y="113069"/>
                    <a:pt x="61431" y="94817"/>
                  </a:cubicBezTo>
                  <a:cubicBezTo>
                    <a:pt x="61431" y="76566"/>
                    <a:pt x="76566" y="61431"/>
                    <a:pt x="94817" y="61431"/>
                  </a:cubicBezTo>
                  <a:cubicBezTo>
                    <a:pt x="113514" y="61431"/>
                    <a:pt x="128204" y="76566"/>
                    <a:pt x="128204" y="94817"/>
                  </a:cubicBezTo>
                  <a:cubicBezTo>
                    <a:pt x="128204" y="113069"/>
                    <a:pt x="113069" y="128204"/>
                    <a:pt x="94817" y="128204"/>
                  </a:cubicBezTo>
                  <a:close/>
                  <a:moveTo>
                    <a:pt x="170048" y="73895"/>
                  </a:moveTo>
                  <a:cubicBezTo>
                    <a:pt x="168268" y="67663"/>
                    <a:pt x="166042" y="61876"/>
                    <a:pt x="162926" y="56534"/>
                  </a:cubicBezTo>
                  <a:lnTo>
                    <a:pt x="170048" y="35612"/>
                  </a:lnTo>
                  <a:lnTo>
                    <a:pt x="154023" y="19587"/>
                  </a:lnTo>
                  <a:lnTo>
                    <a:pt x="133100" y="26709"/>
                  </a:lnTo>
                  <a:cubicBezTo>
                    <a:pt x="127759" y="23593"/>
                    <a:pt x="121972" y="21367"/>
                    <a:pt x="115740" y="19587"/>
                  </a:cubicBezTo>
                  <a:lnTo>
                    <a:pt x="105946" y="0"/>
                  </a:lnTo>
                  <a:lnTo>
                    <a:pt x="83689" y="0"/>
                  </a:lnTo>
                  <a:lnTo>
                    <a:pt x="73895" y="19587"/>
                  </a:lnTo>
                  <a:cubicBezTo>
                    <a:pt x="67663" y="21367"/>
                    <a:pt x="61876" y="23593"/>
                    <a:pt x="56534" y="26709"/>
                  </a:cubicBezTo>
                  <a:lnTo>
                    <a:pt x="35612" y="19587"/>
                  </a:lnTo>
                  <a:lnTo>
                    <a:pt x="19587" y="35612"/>
                  </a:lnTo>
                  <a:lnTo>
                    <a:pt x="26709" y="56534"/>
                  </a:lnTo>
                  <a:cubicBezTo>
                    <a:pt x="23593" y="61876"/>
                    <a:pt x="21367" y="67663"/>
                    <a:pt x="19587" y="73895"/>
                  </a:cubicBezTo>
                  <a:lnTo>
                    <a:pt x="0" y="83689"/>
                  </a:lnTo>
                  <a:lnTo>
                    <a:pt x="0" y="105946"/>
                  </a:lnTo>
                  <a:lnTo>
                    <a:pt x="19587" y="115740"/>
                  </a:lnTo>
                  <a:cubicBezTo>
                    <a:pt x="21367" y="121972"/>
                    <a:pt x="23593" y="127759"/>
                    <a:pt x="26709" y="133100"/>
                  </a:cubicBezTo>
                  <a:lnTo>
                    <a:pt x="19587" y="154023"/>
                  </a:lnTo>
                  <a:lnTo>
                    <a:pt x="35167" y="169603"/>
                  </a:lnTo>
                  <a:lnTo>
                    <a:pt x="56089" y="162481"/>
                  </a:lnTo>
                  <a:cubicBezTo>
                    <a:pt x="61431" y="165597"/>
                    <a:pt x="67218" y="167822"/>
                    <a:pt x="73450" y="169603"/>
                  </a:cubicBezTo>
                  <a:lnTo>
                    <a:pt x="83243" y="189190"/>
                  </a:lnTo>
                  <a:lnTo>
                    <a:pt x="105501" y="189190"/>
                  </a:lnTo>
                  <a:lnTo>
                    <a:pt x="115294" y="169603"/>
                  </a:lnTo>
                  <a:cubicBezTo>
                    <a:pt x="121527" y="167822"/>
                    <a:pt x="127313" y="165597"/>
                    <a:pt x="132655" y="162481"/>
                  </a:cubicBezTo>
                  <a:lnTo>
                    <a:pt x="153577" y="169603"/>
                  </a:lnTo>
                  <a:lnTo>
                    <a:pt x="169603" y="154023"/>
                  </a:lnTo>
                  <a:lnTo>
                    <a:pt x="162481" y="133100"/>
                  </a:lnTo>
                  <a:cubicBezTo>
                    <a:pt x="165597" y="127759"/>
                    <a:pt x="168268" y="121527"/>
                    <a:pt x="170048" y="115740"/>
                  </a:cubicBezTo>
                  <a:lnTo>
                    <a:pt x="189635" y="105946"/>
                  </a:lnTo>
                  <a:lnTo>
                    <a:pt x="189635" y="83689"/>
                  </a:lnTo>
                  <a:lnTo>
                    <a:pt x="170048" y="73895"/>
                  </a:lnTo>
                  <a:close/>
                </a:path>
              </a:pathLst>
            </a:custGeom>
            <a:grpFill/>
            <a:ln w="436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BDB28C85-6A74-4E48-98D4-426547281A74}"/>
                </a:ext>
              </a:extLst>
            </p:cNvPr>
            <p:cNvSpPr/>
            <p:nvPr/>
          </p:nvSpPr>
          <p:spPr>
            <a:xfrm>
              <a:off x="6354284" y="2559048"/>
              <a:ext cx="189634" cy="189189"/>
            </a:xfrm>
            <a:custGeom>
              <a:avLst/>
              <a:gdLst>
                <a:gd name="connsiteX0" fmla="*/ 94817 w 189634"/>
                <a:gd name="connsiteY0" fmla="*/ 128204 h 189189"/>
                <a:gd name="connsiteX1" fmla="*/ 61431 w 189634"/>
                <a:gd name="connsiteY1" fmla="*/ 94817 h 189189"/>
                <a:gd name="connsiteX2" fmla="*/ 94817 w 189634"/>
                <a:gd name="connsiteY2" fmla="*/ 61431 h 189189"/>
                <a:gd name="connsiteX3" fmla="*/ 128204 w 189634"/>
                <a:gd name="connsiteY3" fmla="*/ 94817 h 189189"/>
                <a:gd name="connsiteX4" fmla="*/ 94817 w 189634"/>
                <a:gd name="connsiteY4" fmla="*/ 128204 h 189189"/>
                <a:gd name="connsiteX5" fmla="*/ 94817 w 189634"/>
                <a:gd name="connsiteY5" fmla="*/ 128204 h 189189"/>
                <a:gd name="connsiteX6" fmla="*/ 162926 w 189634"/>
                <a:gd name="connsiteY6" fmla="*/ 56534 h 189189"/>
                <a:gd name="connsiteX7" fmla="*/ 170048 w 189634"/>
                <a:gd name="connsiteY7" fmla="*/ 35612 h 189189"/>
                <a:gd name="connsiteX8" fmla="*/ 154023 w 189634"/>
                <a:gd name="connsiteY8" fmla="*/ 19587 h 189189"/>
                <a:gd name="connsiteX9" fmla="*/ 133100 w 189634"/>
                <a:gd name="connsiteY9" fmla="*/ 26709 h 189189"/>
                <a:gd name="connsiteX10" fmla="*/ 115740 w 189634"/>
                <a:gd name="connsiteY10" fmla="*/ 19587 h 189189"/>
                <a:gd name="connsiteX11" fmla="*/ 105946 w 189634"/>
                <a:gd name="connsiteY11" fmla="*/ 0 h 189189"/>
                <a:gd name="connsiteX12" fmla="*/ 83689 w 189634"/>
                <a:gd name="connsiteY12" fmla="*/ 0 h 189189"/>
                <a:gd name="connsiteX13" fmla="*/ 73895 w 189634"/>
                <a:gd name="connsiteY13" fmla="*/ 19587 h 189189"/>
                <a:gd name="connsiteX14" fmla="*/ 56534 w 189634"/>
                <a:gd name="connsiteY14" fmla="*/ 26709 h 189189"/>
                <a:gd name="connsiteX15" fmla="*/ 35612 w 189634"/>
                <a:gd name="connsiteY15" fmla="*/ 19587 h 189189"/>
                <a:gd name="connsiteX16" fmla="*/ 20032 w 189634"/>
                <a:gd name="connsiteY16" fmla="*/ 35167 h 189189"/>
                <a:gd name="connsiteX17" fmla="*/ 26709 w 189634"/>
                <a:gd name="connsiteY17" fmla="*/ 56089 h 189189"/>
                <a:gd name="connsiteX18" fmla="*/ 19587 w 189634"/>
                <a:gd name="connsiteY18" fmla="*/ 73450 h 189189"/>
                <a:gd name="connsiteX19" fmla="*/ 0 w 189634"/>
                <a:gd name="connsiteY19" fmla="*/ 83243 h 189189"/>
                <a:gd name="connsiteX20" fmla="*/ 0 w 189634"/>
                <a:gd name="connsiteY20" fmla="*/ 105501 h 189189"/>
                <a:gd name="connsiteX21" fmla="*/ 19587 w 189634"/>
                <a:gd name="connsiteY21" fmla="*/ 115294 h 189189"/>
                <a:gd name="connsiteX22" fmla="*/ 26709 w 189634"/>
                <a:gd name="connsiteY22" fmla="*/ 132655 h 189189"/>
                <a:gd name="connsiteX23" fmla="*/ 20032 w 189634"/>
                <a:gd name="connsiteY23" fmla="*/ 153577 h 189189"/>
                <a:gd name="connsiteX24" fmla="*/ 35612 w 189634"/>
                <a:gd name="connsiteY24" fmla="*/ 169158 h 189189"/>
                <a:gd name="connsiteX25" fmla="*/ 56534 w 189634"/>
                <a:gd name="connsiteY25" fmla="*/ 162481 h 189189"/>
                <a:gd name="connsiteX26" fmla="*/ 73895 w 189634"/>
                <a:gd name="connsiteY26" fmla="*/ 169603 h 189189"/>
                <a:gd name="connsiteX27" fmla="*/ 83689 w 189634"/>
                <a:gd name="connsiteY27" fmla="*/ 189190 h 189189"/>
                <a:gd name="connsiteX28" fmla="*/ 105946 w 189634"/>
                <a:gd name="connsiteY28" fmla="*/ 189190 h 189189"/>
                <a:gd name="connsiteX29" fmla="*/ 115740 w 189634"/>
                <a:gd name="connsiteY29" fmla="*/ 169603 h 189189"/>
                <a:gd name="connsiteX30" fmla="*/ 133100 w 189634"/>
                <a:gd name="connsiteY30" fmla="*/ 162481 h 189189"/>
                <a:gd name="connsiteX31" fmla="*/ 154023 w 189634"/>
                <a:gd name="connsiteY31" fmla="*/ 169603 h 189189"/>
                <a:gd name="connsiteX32" fmla="*/ 169603 w 189634"/>
                <a:gd name="connsiteY32" fmla="*/ 153577 h 189189"/>
                <a:gd name="connsiteX33" fmla="*/ 162926 w 189634"/>
                <a:gd name="connsiteY33" fmla="*/ 133100 h 189189"/>
                <a:gd name="connsiteX34" fmla="*/ 170048 w 189634"/>
                <a:gd name="connsiteY34" fmla="*/ 115740 h 189189"/>
                <a:gd name="connsiteX35" fmla="*/ 189635 w 189634"/>
                <a:gd name="connsiteY35" fmla="*/ 105946 h 189189"/>
                <a:gd name="connsiteX36" fmla="*/ 189635 w 189634"/>
                <a:gd name="connsiteY36" fmla="*/ 83689 h 189189"/>
                <a:gd name="connsiteX37" fmla="*/ 170048 w 189634"/>
                <a:gd name="connsiteY37" fmla="*/ 73895 h 189189"/>
                <a:gd name="connsiteX38" fmla="*/ 162926 w 189634"/>
                <a:gd name="connsiteY38" fmla="*/ 56534 h 1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9634" h="189189">
                  <a:moveTo>
                    <a:pt x="94817" y="128204"/>
                  </a:moveTo>
                  <a:cubicBezTo>
                    <a:pt x="76121" y="128204"/>
                    <a:pt x="61431" y="113069"/>
                    <a:pt x="61431" y="94817"/>
                  </a:cubicBezTo>
                  <a:cubicBezTo>
                    <a:pt x="61431" y="76121"/>
                    <a:pt x="76566" y="61431"/>
                    <a:pt x="94817" y="61431"/>
                  </a:cubicBezTo>
                  <a:cubicBezTo>
                    <a:pt x="113514" y="61431"/>
                    <a:pt x="128204" y="76566"/>
                    <a:pt x="128204" y="94817"/>
                  </a:cubicBezTo>
                  <a:cubicBezTo>
                    <a:pt x="128204" y="113069"/>
                    <a:pt x="113514" y="128204"/>
                    <a:pt x="94817" y="128204"/>
                  </a:cubicBezTo>
                  <a:lnTo>
                    <a:pt x="94817" y="128204"/>
                  </a:lnTo>
                  <a:close/>
                  <a:moveTo>
                    <a:pt x="162926" y="56534"/>
                  </a:moveTo>
                  <a:lnTo>
                    <a:pt x="170048" y="35612"/>
                  </a:lnTo>
                  <a:lnTo>
                    <a:pt x="154023" y="19587"/>
                  </a:lnTo>
                  <a:lnTo>
                    <a:pt x="133100" y="26709"/>
                  </a:lnTo>
                  <a:cubicBezTo>
                    <a:pt x="127759" y="23593"/>
                    <a:pt x="121527" y="21367"/>
                    <a:pt x="115740" y="19587"/>
                  </a:cubicBezTo>
                  <a:lnTo>
                    <a:pt x="105946" y="0"/>
                  </a:lnTo>
                  <a:lnTo>
                    <a:pt x="83689" y="0"/>
                  </a:lnTo>
                  <a:lnTo>
                    <a:pt x="73895" y="19587"/>
                  </a:lnTo>
                  <a:cubicBezTo>
                    <a:pt x="67663" y="21367"/>
                    <a:pt x="61876" y="23593"/>
                    <a:pt x="56534" y="26709"/>
                  </a:cubicBezTo>
                  <a:lnTo>
                    <a:pt x="35612" y="19587"/>
                  </a:lnTo>
                  <a:lnTo>
                    <a:pt x="20032" y="35167"/>
                  </a:lnTo>
                  <a:lnTo>
                    <a:pt x="26709" y="56089"/>
                  </a:lnTo>
                  <a:cubicBezTo>
                    <a:pt x="23593" y="61431"/>
                    <a:pt x="21367" y="67663"/>
                    <a:pt x="19587" y="73450"/>
                  </a:cubicBezTo>
                  <a:lnTo>
                    <a:pt x="0" y="83243"/>
                  </a:lnTo>
                  <a:lnTo>
                    <a:pt x="0" y="105501"/>
                  </a:lnTo>
                  <a:lnTo>
                    <a:pt x="19587" y="115294"/>
                  </a:lnTo>
                  <a:cubicBezTo>
                    <a:pt x="21367" y="121527"/>
                    <a:pt x="23593" y="127313"/>
                    <a:pt x="26709" y="132655"/>
                  </a:cubicBezTo>
                  <a:lnTo>
                    <a:pt x="20032" y="153577"/>
                  </a:lnTo>
                  <a:lnTo>
                    <a:pt x="35612" y="169158"/>
                  </a:lnTo>
                  <a:lnTo>
                    <a:pt x="56534" y="162481"/>
                  </a:lnTo>
                  <a:cubicBezTo>
                    <a:pt x="61876" y="165597"/>
                    <a:pt x="67663" y="167822"/>
                    <a:pt x="73895" y="169603"/>
                  </a:cubicBezTo>
                  <a:lnTo>
                    <a:pt x="83689" y="189190"/>
                  </a:lnTo>
                  <a:lnTo>
                    <a:pt x="105946" y="189190"/>
                  </a:lnTo>
                  <a:lnTo>
                    <a:pt x="115740" y="169603"/>
                  </a:lnTo>
                  <a:cubicBezTo>
                    <a:pt x="121972" y="167822"/>
                    <a:pt x="127759" y="165597"/>
                    <a:pt x="133100" y="162481"/>
                  </a:cubicBezTo>
                  <a:lnTo>
                    <a:pt x="154023" y="169603"/>
                  </a:lnTo>
                  <a:lnTo>
                    <a:pt x="169603" y="153577"/>
                  </a:lnTo>
                  <a:lnTo>
                    <a:pt x="162926" y="133100"/>
                  </a:lnTo>
                  <a:cubicBezTo>
                    <a:pt x="166042" y="127759"/>
                    <a:pt x="168268" y="121972"/>
                    <a:pt x="170048" y="115740"/>
                  </a:cubicBezTo>
                  <a:lnTo>
                    <a:pt x="189635" y="105946"/>
                  </a:lnTo>
                  <a:lnTo>
                    <a:pt x="189635" y="83689"/>
                  </a:lnTo>
                  <a:lnTo>
                    <a:pt x="170048" y="73895"/>
                  </a:lnTo>
                  <a:cubicBezTo>
                    <a:pt x="168268" y="67663"/>
                    <a:pt x="166042" y="61876"/>
                    <a:pt x="162926" y="56534"/>
                  </a:cubicBezTo>
                  <a:close/>
                </a:path>
              </a:pathLst>
            </a:custGeom>
            <a:grpFill/>
            <a:ln w="436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Title 1">
            <a:extLst>
              <a:ext uri="{FF2B5EF4-FFF2-40B4-BE49-F238E27FC236}">
                <a16:creationId xmlns:a16="http://schemas.microsoft.com/office/drawing/2014/main" id="{3E09D804-E838-4D2A-B39E-B27079073996}"/>
              </a:ext>
            </a:extLst>
          </p:cNvPr>
          <p:cNvSpPr>
            <a:spLocks noGrp="1"/>
          </p:cNvSpPr>
          <p:nvPr>
            <p:ph type="title"/>
          </p:nvPr>
        </p:nvSpPr>
        <p:spPr>
          <a:xfrm>
            <a:off x="838200" y="365125"/>
            <a:ext cx="10515600" cy="1325563"/>
          </a:xfrm>
        </p:spPr>
        <p:txBody>
          <a:bodyPr>
            <a:noAutofit/>
          </a:bodyPr>
          <a:lstStyle/>
          <a:p>
            <a:pPr algn="ctr"/>
            <a:r>
              <a:rPr lang="en-US" sz="4800" b="1" dirty="0"/>
              <a:t>Robert’s Rules of Order:</a:t>
            </a:r>
            <a:br>
              <a:rPr lang="en-US" sz="4800" b="1" dirty="0"/>
            </a:br>
            <a:r>
              <a:rPr lang="en-US" sz="4800" b="1" dirty="0"/>
              <a:t>Motions</a:t>
            </a:r>
          </a:p>
        </p:txBody>
      </p:sp>
      <p:pic>
        <p:nvPicPr>
          <p:cNvPr id="28" name="Picture 27">
            <a:extLst>
              <a:ext uri="{FF2B5EF4-FFF2-40B4-BE49-F238E27FC236}">
                <a16:creationId xmlns:a16="http://schemas.microsoft.com/office/drawing/2014/main" id="{8B3CFADB-5FC4-4223-A382-10B060842BAD}"/>
              </a:ext>
            </a:extLst>
          </p:cNvPr>
          <p:cNvPicPr>
            <a:picLocks noChangeAspect="1"/>
          </p:cNvPicPr>
          <p:nvPr/>
        </p:nvPicPr>
        <p:blipFill>
          <a:blip r:embed="rId7"/>
          <a:stretch>
            <a:fillRect/>
          </a:stretch>
        </p:blipFill>
        <p:spPr>
          <a:xfrm>
            <a:off x="838200" y="447421"/>
            <a:ext cx="1247775" cy="1114425"/>
          </a:xfrm>
          <a:prstGeom prst="rect">
            <a:avLst/>
          </a:prstGeom>
        </p:spPr>
      </p:pic>
    </p:spTree>
    <p:extLst>
      <p:ext uri="{BB962C8B-B14F-4D97-AF65-F5344CB8AC3E}">
        <p14:creationId xmlns:p14="http://schemas.microsoft.com/office/powerpoint/2010/main" val="300685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a:t>
            </a:r>
            <a:br>
              <a:rPr lang="en-US" sz="4800" b="1" dirty="0"/>
            </a:br>
            <a:r>
              <a:rPr lang="en-US" sz="4800" b="1" dirty="0"/>
              <a:t>Going Through the Motions</a:t>
            </a:r>
          </a:p>
        </p:txBody>
      </p:sp>
      <p:graphicFrame>
        <p:nvGraphicFramePr>
          <p:cNvPr id="4" name="Content Placeholder 3">
            <a:extLst>
              <a:ext uri="{FF2B5EF4-FFF2-40B4-BE49-F238E27FC236}">
                <a16:creationId xmlns:a16="http://schemas.microsoft.com/office/drawing/2014/main" id="{95A92072-3CDB-4400-A37A-B34C77FE1C15}"/>
              </a:ext>
            </a:extLst>
          </p:cNvPr>
          <p:cNvGraphicFramePr>
            <a:graphicFrameLocks noGrp="1"/>
          </p:cNvGraphicFramePr>
          <p:nvPr>
            <p:ph idx="1"/>
            <p:extLst>
              <p:ext uri="{D42A27DB-BD31-4B8C-83A1-F6EECF244321}">
                <p14:modId xmlns:p14="http://schemas.microsoft.com/office/powerpoint/2010/main" val="1375327345"/>
              </p:ext>
            </p:extLst>
          </p:nvPr>
        </p:nvGraphicFramePr>
        <p:xfrm>
          <a:off x="838200" y="1477200"/>
          <a:ext cx="10658475" cy="439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7"/>
          <a:stretch>
            <a:fillRect/>
          </a:stretch>
        </p:blipFill>
        <p:spPr>
          <a:xfrm>
            <a:off x="838200" y="447421"/>
            <a:ext cx="1247775" cy="1114425"/>
          </a:xfrm>
          <a:prstGeom prst="rect">
            <a:avLst/>
          </a:prstGeom>
        </p:spPr>
      </p:pic>
      <p:grpSp>
        <p:nvGrpSpPr>
          <p:cNvPr id="8" name="Group 7">
            <a:extLst>
              <a:ext uri="{FF2B5EF4-FFF2-40B4-BE49-F238E27FC236}">
                <a16:creationId xmlns:a16="http://schemas.microsoft.com/office/drawing/2014/main" id="{EA869AAD-C0A9-4C8F-860E-4F288F8383C0}"/>
              </a:ext>
            </a:extLst>
          </p:cNvPr>
          <p:cNvGrpSpPr/>
          <p:nvPr/>
        </p:nvGrpSpPr>
        <p:grpSpPr>
          <a:xfrm>
            <a:off x="838200" y="5344352"/>
            <a:ext cx="6936660" cy="1180718"/>
            <a:chOff x="5257800" y="3170619"/>
            <a:chExt cx="6936660" cy="1180718"/>
          </a:xfrm>
        </p:grpSpPr>
        <p:sp>
          <p:nvSpPr>
            <p:cNvPr id="9" name="Rectangle 8">
              <a:extLst>
                <a:ext uri="{FF2B5EF4-FFF2-40B4-BE49-F238E27FC236}">
                  <a16:creationId xmlns:a16="http://schemas.microsoft.com/office/drawing/2014/main" id="{2A25D118-B318-43DB-9F73-E0A06C672104}"/>
                </a:ext>
              </a:extLst>
            </p:cNvPr>
            <p:cNvSpPr/>
            <p:nvPr/>
          </p:nvSpPr>
          <p:spPr>
            <a:xfrm>
              <a:off x="5257800" y="3655123"/>
              <a:ext cx="2393235" cy="6962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2F2809E0-4704-48FF-816B-6BEA91EB94DE}"/>
                </a:ext>
              </a:extLst>
            </p:cNvPr>
            <p:cNvSpPr txBox="1"/>
            <p:nvPr/>
          </p:nvSpPr>
          <p:spPr>
            <a:xfrm>
              <a:off x="9801225" y="3170619"/>
              <a:ext cx="2393235" cy="6962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t" anchorCtr="0">
              <a:noAutofit/>
            </a:bodyPr>
            <a:lstStyle/>
            <a:p>
              <a:pPr marL="0" lvl="0" indent="0" algn="ctr" defTabSz="355600">
                <a:lnSpc>
                  <a:spcPct val="90000"/>
                </a:lnSpc>
                <a:spcBef>
                  <a:spcPct val="0"/>
                </a:spcBef>
                <a:spcAft>
                  <a:spcPct val="35000"/>
                </a:spcAft>
                <a:buNone/>
              </a:pPr>
              <a:endParaRPr lang="en-US" sz="800" kern="1200" dirty="0"/>
            </a:p>
          </p:txBody>
        </p:sp>
      </p:grpSp>
      <p:sp>
        <p:nvSpPr>
          <p:cNvPr id="11" name="TextBox 10">
            <a:extLst>
              <a:ext uri="{FF2B5EF4-FFF2-40B4-BE49-F238E27FC236}">
                <a16:creationId xmlns:a16="http://schemas.microsoft.com/office/drawing/2014/main" id="{2AB7F5B0-14A2-4574-AC47-B13B601090AE}"/>
              </a:ext>
            </a:extLst>
          </p:cNvPr>
          <p:cNvSpPr txBox="1"/>
          <p:nvPr/>
        </p:nvSpPr>
        <p:spPr>
          <a:xfrm>
            <a:off x="4933949" y="5234831"/>
            <a:ext cx="6562725" cy="1431161"/>
          </a:xfrm>
          <a:prstGeom prst="rect">
            <a:avLst/>
          </a:prstGeom>
          <a:solidFill>
            <a:srgbClr val="D3D3D3"/>
          </a:solidFill>
        </p:spPr>
        <p:txBody>
          <a:bodyPr wrap="square" lIns="182880" tIns="91440" rIns="182880" bIns="91440">
            <a:spAutoFit/>
          </a:bodyPr>
          <a:lstStyle/>
          <a:p>
            <a:pPr marL="0" lvl="0" indent="0" defTabSz="355600">
              <a:lnSpc>
                <a:spcPct val="90000"/>
              </a:lnSpc>
              <a:spcBef>
                <a:spcPct val="0"/>
              </a:spcBef>
              <a:spcAft>
                <a:spcPct val="35000"/>
              </a:spcAft>
              <a:buNone/>
            </a:pPr>
            <a:r>
              <a:rPr lang="en-US" sz="1800" b="1" kern="1200" dirty="0"/>
              <a:t>TIP</a:t>
            </a:r>
            <a:r>
              <a:rPr lang="en-US" sz="1800" kern="1200" dirty="0"/>
              <a:t>: If the board is in obvious agreement, the chairman may save time by stating “If there are no objections, we will adopt the motion to …” Then wait for objections.  Then say, “Hearing no objections, (state the motion) is adopted.” And then state any instructions.</a:t>
            </a:r>
          </a:p>
        </p:txBody>
      </p:sp>
      <p:sp>
        <p:nvSpPr>
          <p:cNvPr id="13" name="Rectangle: Rounded Corners 12">
            <a:extLst>
              <a:ext uri="{FF2B5EF4-FFF2-40B4-BE49-F238E27FC236}">
                <a16:creationId xmlns:a16="http://schemas.microsoft.com/office/drawing/2014/main" id="{1CAD5CC7-4F17-4886-A819-58AEEFFD1E49}"/>
              </a:ext>
            </a:extLst>
          </p:cNvPr>
          <p:cNvSpPr/>
          <p:nvPr/>
        </p:nvSpPr>
        <p:spPr>
          <a:xfrm>
            <a:off x="695325" y="2184365"/>
            <a:ext cx="3941146" cy="57323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cap="all" noProof="1"/>
              <a:t>Each motion has 6 steps</a:t>
            </a:r>
          </a:p>
        </p:txBody>
      </p:sp>
    </p:spTree>
    <p:extLst>
      <p:ext uri="{BB962C8B-B14F-4D97-AF65-F5344CB8AC3E}">
        <p14:creationId xmlns:p14="http://schemas.microsoft.com/office/powerpoint/2010/main" val="2299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a:t>
            </a:r>
            <a:br>
              <a:rPr lang="en-US" sz="4800" b="1" dirty="0"/>
            </a:br>
            <a:r>
              <a:rPr lang="en-US" sz="4800" b="1" dirty="0"/>
              <a:t>Requesting Points</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a:xfrm>
            <a:off x="838200" y="2081349"/>
            <a:ext cx="10515600" cy="4095614"/>
          </a:xfrm>
        </p:spPr>
        <p:txBody>
          <a:bodyPr>
            <a:normAutofit/>
          </a:bodyPr>
          <a:lstStyle/>
          <a:p>
            <a:pPr>
              <a:lnSpc>
                <a:spcPct val="100000"/>
              </a:lnSpc>
              <a:spcAft>
                <a:spcPts val="1200"/>
              </a:spcAft>
            </a:pPr>
            <a:r>
              <a:rPr lang="en-US" sz="3300" dirty="0"/>
              <a:t>Certain situations need attention during a meeting, but they don’t require a motion, second, debate or voting.  It is permissible to state a point during a meeting where the chairman needs to handle a situation right away. </a:t>
            </a:r>
          </a:p>
          <a:p>
            <a:pPr>
              <a:lnSpc>
                <a:spcPct val="100000"/>
              </a:lnSpc>
              <a:spcAft>
                <a:spcPts val="1200"/>
              </a:spcAft>
            </a:pPr>
            <a:r>
              <a:rPr lang="en-US" sz="3300" dirty="0"/>
              <a:t>Board members can declare a </a:t>
            </a:r>
            <a:r>
              <a:rPr lang="en-US" sz="3300" i="1" dirty="0">
                <a:solidFill>
                  <a:srgbClr val="3333FF"/>
                </a:solidFill>
              </a:rPr>
              <a:t>Point of Order, Point of Information, Point of Inquiry, or Point of Personal Privilege.</a:t>
            </a:r>
            <a:endParaRPr lang="en-US" sz="3300" dirty="0">
              <a:solidFill>
                <a:srgbClr val="3333FF"/>
              </a:solidFill>
            </a:endParaRP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Tree>
    <p:extLst>
      <p:ext uri="{BB962C8B-B14F-4D97-AF65-F5344CB8AC3E}">
        <p14:creationId xmlns:p14="http://schemas.microsoft.com/office/powerpoint/2010/main" val="319357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3EA87F11-B094-4790-99ED-118D5531D819}"/>
              </a:ext>
            </a:extLst>
          </p:cNvPr>
          <p:cNvGrpSpPr/>
          <p:nvPr/>
        </p:nvGrpSpPr>
        <p:grpSpPr>
          <a:xfrm>
            <a:off x="838200" y="2219177"/>
            <a:ext cx="10918438" cy="4378201"/>
            <a:chOff x="494230" y="2114674"/>
            <a:chExt cx="10918438" cy="4378201"/>
          </a:xfrm>
        </p:grpSpPr>
        <p:grpSp>
          <p:nvGrpSpPr>
            <p:cNvPr id="98" name="Group 97">
              <a:extLst>
                <a:ext uri="{FF2B5EF4-FFF2-40B4-BE49-F238E27FC236}">
                  <a16:creationId xmlns:a16="http://schemas.microsoft.com/office/drawing/2014/main" id="{3CE8079D-B06F-4A21-B094-19AFD1EBA5FB}"/>
                </a:ext>
              </a:extLst>
            </p:cNvPr>
            <p:cNvGrpSpPr/>
            <p:nvPr/>
          </p:nvGrpSpPr>
          <p:grpSpPr>
            <a:xfrm>
              <a:off x="8732486" y="2114674"/>
              <a:ext cx="996696" cy="1243584"/>
              <a:chOff x="8029362" y="2064345"/>
              <a:chExt cx="2866357" cy="4346235"/>
            </a:xfrm>
          </p:grpSpPr>
          <p:sp>
            <p:nvSpPr>
              <p:cNvPr id="85" name="Shape">
                <a:extLst>
                  <a:ext uri="{FF2B5EF4-FFF2-40B4-BE49-F238E27FC236}">
                    <a16:creationId xmlns:a16="http://schemas.microsoft.com/office/drawing/2014/main" id="{D154833B-1F4C-4387-BAD3-54497D8C1AC4}"/>
                  </a:ext>
                </a:extLst>
              </p:cNvPr>
              <p:cNvSpPr/>
              <p:nvPr/>
            </p:nvSpPr>
            <p:spPr>
              <a:xfrm>
                <a:off x="8029362" y="2064345"/>
                <a:ext cx="1864374" cy="2901385"/>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FFCC4C">
                      <a:lumMod val="50000"/>
                    </a:srgbClr>
                  </a:gs>
                  <a:gs pos="29000">
                    <a:srgbClr val="FFCC4C">
                      <a:lumMod val="75000"/>
                    </a:srgbClr>
                  </a:gs>
                  <a:gs pos="100000">
                    <a:srgbClr val="FFCC4C"/>
                  </a:gs>
                </a:gsLst>
                <a:lin ang="16200000" scaled="1"/>
                <a:tileRect/>
              </a:gra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sp>
            <p:nvSpPr>
              <p:cNvPr id="86" name="Shape">
                <a:extLst>
                  <a:ext uri="{FF2B5EF4-FFF2-40B4-BE49-F238E27FC236}">
                    <a16:creationId xmlns:a16="http://schemas.microsoft.com/office/drawing/2014/main" id="{4FD1CDAE-BD98-4B24-9EAD-03E11EEE0E2D}"/>
                  </a:ext>
                </a:extLst>
              </p:cNvPr>
              <p:cNvSpPr/>
              <p:nvPr/>
            </p:nvSpPr>
            <p:spPr>
              <a:xfrm>
                <a:off x="8029362" y="3928295"/>
                <a:ext cx="2866357" cy="2482285"/>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FFCC4C"/>
              </a:soli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grpSp>
        <p:sp>
          <p:nvSpPr>
            <p:cNvPr id="89" name="TextBox 88">
              <a:extLst>
                <a:ext uri="{FF2B5EF4-FFF2-40B4-BE49-F238E27FC236}">
                  <a16:creationId xmlns:a16="http://schemas.microsoft.com/office/drawing/2014/main" id="{C9B250AF-EC16-4EF9-9F2A-C08E73EDC004}"/>
                </a:ext>
              </a:extLst>
            </p:cNvPr>
            <p:cNvSpPr txBox="1"/>
            <p:nvPr/>
          </p:nvSpPr>
          <p:spPr>
            <a:xfrm>
              <a:off x="9918168" y="2413337"/>
              <a:ext cx="1494500" cy="101566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1">
                  <a:solidFill>
                    <a:prstClr val="black">
                      <a:lumMod val="85000"/>
                      <a:lumOff val="15000"/>
                    </a:prstClr>
                  </a:solidFill>
                </a:rPr>
                <a:t>Point of Personal Privelige</a:t>
              </a:r>
              <a:endParaRPr kumimoji="0" lang="en-US" sz="2000" b="1" i="0" u="none" strike="noStrike" kern="0" cap="none" spc="0" normalizeH="0" baseline="0" noProof="1">
                <a:ln>
                  <a:noFill/>
                </a:ln>
                <a:solidFill>
                  <a:prstClr val="black">
                    <a:lumMod val="85000"/>
                    <a:lumOff val="15000"/>
                  </a:prstClr>
                </a:solidFill>
                <a:effectLst/>
                <a:uLnTx/>
                <a:uFillTx/>
              </a:endParaRPr>
            </a:p>
          </p:txBody>
        </p:sp>
        <p:sp>
          <p:nvSpPr>
            <p:cNvPr id="90" name="TextBox 89">
              <a:extLst>
                <a:ext uri="{FF2B5EF4-FFF2-40B4-BE49-F238E27FC236}">
                  <a16:creationId xmlns:a16="http://schemas.microsoft.com/office/drawing/2014/main" id="{DA9A9454-56ED-4BF9-8E3D-61340DC2A08A}"/>
                </a:ext>
              </a:extLst>
            </p:cNvPr>
            <p:cNvSpPr txBox="1"/>
            <p:nvPr/>
          </p:nvSpPr>
          <p:spPr>
            <a:xfrm>
              <a:off x="8732486" y="3630553"/>
              <a:ext cx="2484193" cy="2862322"/>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 member may use a point of Personal Privilege to address the physical comfort such as room temperature or noise.  Members may also use it to address the accuracy of published reports or the accuracy of a member’s conduct.</a:t>
              </a:r>
              <a:endParaRPr kumimoji="0" lang="en-US" sz="1600" b="1" i="0" u="none" strike="noStrike" kern="0" cap="none" spc="0" normalizeH="0" baseline="0" noProof="1">
                <a:ln>
                  <a:noFill/>
                </a:ln>
                <a:solidFill>
                  <a:prstClr val="black">
                    <a:lumMod val="85000"/>
                    <a:lumOff val="15000"/>
                  </a:prstClr>
                </a:solidFill>
                <a:effectLst/>
                <a:uLnTx/>
                <a:uFillTx/>
              </a:endParaRPr>
            </a:p>
          </p:txBody>
        </p:sp>
        <p:grpSp>
          <p:nvGrpSpPr>
            <p:cNvPr id="97" name="Group 96">
              <a:extLst>
                <a:ext uri="{FF2B5EF4-FFF2-40B4-BE49-F238E27FC236}">
                  <a16:creationId xmlns:a16="http://schemas.microsoft.com/office/drawing/2014/main" id="{FE5ACB54-7915-4392-AB2C-D7EF4E114612}"/>
                </a:ext>
              </a:extLst>
            </p:cNvPr>
            <p:cNvGrpSpPr/>
            <p:nvPr/>
          </p:nvGrpSpPr>
          <p:grpSpPr>
            <a:xfrm>
              <a:off x="6123655" y="2137076"/>
              <a:ext cx="996696" cy="1243584"/>
              <a:chOff x="5785002" y="2064345"/>
              <a:chExt cx="2866357" cy="4346235"/>
            </a:xfrm>
          </p:grpSpPr>
          <p:sp>
            <p:nvSpPr>
              <p:cNvPr id="79" name="Shape">
                <a:extLst>
                  <a:ext uri="{FF2B5EF4-FFF2-40B4-BE49-F238E27FC236}">
                    <a16:creationId xmlns:a16="http://schemas.microsoft.com/office/drawing/2014/main" id="{4DFAB73E-8679-467E-A53F-0343F9B58EEF}"/>
                  </a:ext>
                </a:extLst>
              </p:cNvPr>
              <p:cNvSpPr/>
              <p:nvPr/>
            </p:nvSpPr>
            <p:spPr>
              <a:xfrm>
                <a:off x="5785002" y="2064345"/>
                <a:ext cx="1864374" cy="2901385"/>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A2B969">
                      <a:lumMod val="50000"/>
                    </a:srgbClr>
                  </a:gs>
                  <a:gs pos="29000">
                    <a:srgbClr val="A2B969">
                      <a:lumMod val="75000"/>
                    </a:srgbClr>
                  </a:gs>
                  <a:gs pos="100000">
                    <a:srgbClr val="A2B969"/>
                  </a:gs>
                </a:gsLst>
                <a:lin ang="16200000" scaled="1"/>
                <a:tileRect/>
              </a:gra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effectLst/>
                  <a:uLnTx/>
                  <a:uFillTx/>
                </a:endParaRPr>
              </a:p>
            </p:txBody>
          </p:sp>
          <p:sp>
            <p:nvSpPr>
              <p:cNvPr id="80" name="Shape">
                <a:extLst>
                  <a:ext uri="{FF2B5EF4-FFF2-40B4-BE49-F238E27FC236}">
                    <a16:creationId xmlns:a16="http://schemas.microsoft.com/office/drawing/2014/main" id="{D0525D99-A544-4D8D-AAC9-9B2F737C6D23}"/>
                  </a:ext>
                </a:extLst>
              </p:cNvPr>
              <p:cNvSpPr/>
              <p:nvPr/>
            </p:nvSpPr>
            <p:spPr>
              <a:xfrm>
                <a:off x="5785002" y="3928295"/>
                <a:ext cx="2866357" cy="2482285"/>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A2B969"/>
              </a:soli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grpSp>
        <p:sp>
          <p:nvSpPr>
            <p:cNvPr id="83" name="TextBox 82">
              <a:extLst>
                <a:ext uri="{FF2B5EF4-FFF2-40B4-BE49-F238E27FC236}">
                  <a16:creationId xmlns:a16="http://schemas.microsoft.com/office/drawing/2014/main" id="{0F85EAD4-5CCF-4E2B-92CB-C46EB2A51C97}"/>
                </a:ext>
              </a:extLst>
            </p:cNvPr>
            <p:cNvSpPr txBox="1"/>
            <p:nvPr/>
          </p:nvSpPr>
          <p:spPr>
            <a:xfrm>
              <a:off x="7315251" y="2613839"/>
              <a:ext cx="1376927" cy="707886"/>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1"/>
                <a:t>Point of Inquiry</a:t>
              </a:r>
              <a:endParaRPr kumimoji="0" lang="en-US" sz="2000" b="1" i="0" u="none" strike="noStrike" kern="0" cap="none" spc="0" normalizeH="0" baseline="0" noProof="1">
                <a:ln>
                  <a:noFill/>
                </a:ln>
                <a:effectLst/>
                <a:uLnTx/>
                <a:uFillTx/>
              </a:endParaRPr>
            </a:p>
          </p:txBody>
        </p:sp>
        <p:sp>
          <p:nvSpPr>
            <p:cNvPr id="84" name="TextBox 83">
              <a:extLst>
                <a:ext uri="{FF2B5EF4-FFF2-40B4-BE49-F238E27FC236}">
                  <a16:creationId xmlns:a16="http://schemas.microsoft.com/office/drawing/2014/main" id="{612A3E15-5068-467C-9C59-9FB786F9BD9D}"/>
                </a:ext>
              </a:extLst>
            </p:cNvPr>
            <p:cNvSpPr txBox="1"/>
            <p:nvPr/>
          </p:nvSpPr>
          <p:spPr>
            <a:xfrm>
              <a:off x="6123655" y="3662546"/>
              <a:ext cx="2184323" cy="1477328"/>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 member may use a point of inquiry to ask for clarification in a report to make better voting decisions.</a:t>
              </a:r>
              <a:endParaRPr kumimoji="0" lang="en-US" sz="1600" b="1" i="0" u="none" strike="noStrike" kern="0" cap="none" spc="0" normalizeH="0" baseline="0" noProof="1">
                <a:ln>
                  <a:noFill/>
                </a:ln>
                <a:solidFill>
                  <a:prstClr val="white"/>
                </a:solidFill>
                <a:effectLst/>
                <a:uLnTx/>
                <a:uFillTx/>
              </a:endParaRPr>
            </a:p>
          </p:txBody>
        </p:sp>
        <p:grpSp>
          <p:nvGrpSpPr>
            <p:cNvPr id="96" name="Group 95">
              <a:extLst>
                <a:ext uri="{FF2B5EF4-FFF2-40B4-BE49-F238E27FC236}">
                  <a16:creationId xmlns:a16="http://schemas.microsoft.com/office/drawing/2014/main" id="{1F381F7B-5D6F-48E1-8A36-D1BBCAAA61ED}"/>
                </a:ext>
              </a:extLst>
            </p:cNvPr>
            <p:cNvGrpSpPr/>
            <p:nvPr/>
          </p:nvGrpSpPr>
          <p:grpSpPr>
            <a:xfrm>
              <a:off x="3081578" y="2137076"/>
              <a:ext cx="996696" cy="1243584"/>
              <a:chOff x="3540641" y="2064345"/>
              <a:chExt cx="2866357" cy="4346235"/>
            </a:xfrm>
          </p:grpSpPr>
          <p:sp>
            <p:nvSpPr>
              <p:cNvPr id="73" name="Shape">
                <a:extLst>
                  <a:ext uri="{FF2B5EF4-FFF2-40B4-BE49-F238E27FC236}">
                    <a16:creationId xmlns:a16="http://schemas.microsoft.com/office/drawing/2014/main" id="{A1914B3C-D670-4335-B186-7D151BA76930}"/>
                  </a:ext>
                </a:extLst>
              </p:cNvPr>
              <p:cNvSpPr/>
              <p:nvPr/>
            </p:nvSpPr>
            <p:spPr>
              <a:xfrm>
                <a:off x="3540641" y="2064345"/>
                <a:ext cx="1864374" cy="2901385"/>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F7931F">
                      <a:lumMod val="50000"/>
                    </a:srgbClr>
                  </a:gs>
                  <a:gs pos="29000">
                    <a:srgbClr val="F7931F">
                      <a:lumMod val="75000"/>
                    </a:srgbClr>
                  </a:gs>
                  <a:gs pos="100000">
                    <a:srgbClr val="F7931F"/>
                  </a:gs>
                </a:gsLst>
                <a:lin ang="16200000" scaled="1"/>
                <a:tileRect/>
              </a:gra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sp>
            <p:nvSpPr>
              <p:cNvPr id="74" name="Shape">
                <a:extLst>
                  <a:ext uri="{FF2B5EF4-FFF2-40B4-BE49-F238E27FC236}">
                    <a16:creationId xmlns:a16="http://schemas.microsoft.com/office/drawing/2014/main" id="{8D0F1EEF-AAE1-4610-8E75-91D4F378B383}"/>
                  </a:ext>
                </a:extLst>
              </p:cNvPr>
              <p:cNvSpPr/>
              <p:nvPr/>
            </p:nvSpPr>
            <p:spPr>
              <a:xfrm>
                <a:off x="3540641" y="3928295"/>
                <a:ext cx="2866357" cy="2482285"/>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F7931F"/>
              </a:soli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grpSp>
        <p:sp>
          <p:nvSpPr>
            <p:cNvPr id="77" name="TextBox 76">
              <a:extLst>
                <a:ext uri="{FF2B5EF4-FFF2-40B4-BE49-F238E27FC236}">
                  <a16:creationId xmlns:a16="http://schemas.microsoft.com/office/drawing/2014/main" id="{FB6E91FA-CA88-4671-ACC5-BAB43C37F1AE}"/>
                </a:ext>
              </a:extLst>
            </p:cNvPr>
            <p:cNvSpPr txBox="1"/>
            <p:nvPr/>
          </p:nvSpPr>
          <p:spPr>
            <a:xfrm>
              <a:off x="4386210" y="2670406"/>
              <a:ext cx="1494499" cy="707886"/>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1"/>
                <a:t>Point of Information</a:t>
              </a:r>
              <a:endParaRPr kumimoji="0" lang="en-US" sz="2000" b="1" i="0" u="none" strike="noStrike" kern="0" cap="none" spc="0" normalizeH="0" baseline="0" noProof="1">
                <a:ln>
                  <a:noFill/>
                </a:ln>
                <a:effectLst/>
                <a:uLnTx/>
                <a:uFillTx/>
              </a:endParaRPr>
            </a:p>
          </p:txBody>
        </p:sp>
        <p:sp>
          <p:nvSpPr>
            <p:cNvPr id="78" name="TextBox 77">
              <a:extLst>
                <a:ext uri="{FF2B5EF4-FFF2-40B4-BE49-F238E27FC236}">
                  <a16:creationId xmlns:a16="http://schemas.microsoft.com/office/drawing/2014/main" id="{54739CB5-BFC1-4AB2-9425-BC332BE524D5}"/>
                </a:ext>
              </a:extLst>
            </p:cNvPr>
            <p:cNvSpPr txBox="1"/>
            <p:nvPr/>
          </p:nvSpPr>
          <p:spPr>
            <a:xfrm>
              <a:off x="3081579" y="3673876"/>
              <a:ext cx="2587702" cy="2308324"/>
            </a:xfrm>
            <a:prstGeom prst="rect">
              <a:avLst/>
            </a:prstGeom>
            <a:noFill/>
          </p:spPr>
          <p:txBody>
            <a:bodyPr wrap="square" lIns="0" rIns="0" rtlCol="0" anchor="t">
              <a:spAutoFit/>
            </a:bodyPr>
            <a:lstStyle/>
            <a:p>
              <a:pPr marL="0" indent="0">
                <a:buNone/>
              </a:pPr>
              <a:r>
                <a:rPr lang="en-US" b="1" dirty="0"/>
                <a:t>A member may need to bring up an additional point or additional information (in the form of a non-debatable statement) so that the other members may make fully informed votes.</a:t>
              </a:r>
            </a:p>
          </p:txBody>
        </p:sp>
        <p:grpSp>
          <p:nvGrpSpPr>
            <p:cNvPr id="95" name="Group 94">
              <a:extLst>
                <a:ext uri="{FF2B5EF4-FFF2-40B4-BE49-F238E27FC236}">
                  <a16:creationId xmlns:a16="http://schemas.microsoft.com/office/drawing/2014/main" id="{F905AA54-9B88-47C9-BAE7-E4451B3C9AD7}"/>
                </a:ext>
              </a:extLst>
            </p:cNvPr>
            <p:cNvGrpSpPr/>
            <p:nvPr/>
          </p:nvGrpSpPr>
          <p:grpSpPr>
            <a:xfrm>
              <a:off x="494230" y="2137076"/>
              <a:ext cx="997783" cy="1244305"/>
              <a:chOff x="426271" y="1561846"/>
              <a:chExt cx="2866357" cy="4346235"/>
            </a:xfrm>
          </p:grpSpPr>
          <p:sp>
            <p:nvSpPr>
              <p:cNvPr id="67" name="Shape">
                <a:extLst>
                  <a:ext uri="{FF2B5EF4-FFF2-40B4-BE49-F238E27FC236}">
                    <a16:creationId xmlns:a16="http://schemas.microsoft.com/office/drawing/2014/main" id="{7D86278C-0217-4232-853F-CD8735468FB4}"/>
                  </a:ext>
                </a:extLst>
              </p:cNvPr>
              <p:cNvSpPr/>
              <p:nvPr/>
            </p:nvSpPr>
            <p:spPr>
              <a:xfrm>
                <a:off x="426271" y="1561846"/>
                <a:ext cx="1864374" cy="2901385"/>
              </a:xfrm>
              <a:custGeom>
                <a:avLst/>
                <a:gdLst/>
                <a:ahLst/>
                <a:cxnLst>
                  <a:cxn ang="0">
                    <a:pos x="wd2" y="hd2"/>
                  </a:cxn>
                  <a:cxn ang="5400000">
                    <a:pos x="wd2" y="hd2"/>
                  </a:cxn>
                  <a:cxn ang="10800000">
                    <a:pos x="wd2" y="hd2"/>
                  </a:cxn>
                  <a:cxn ang="16200000">
                    <a:pos x="wd2" y="hd2"/>
                  </a:cxn>
                </a:cxnLst>
                <a:rect l="0" t="0" r="r" b="b"/>
                <a:pathLst>
                  <a:path w="21587" h="21600" extrusionOk="0">
                    <a:moveTo>
                      <a:pt x="17637" y="0"/>
                    </a:moveTo>
                    <a:lnTo>
                      <a:pt x="17637" y="0"/>
                    </a:lnTo>
                    <a:cubicBezTo>
                      <a:pt x="7900" y="0"/>
                      <a:pt x="0" y="5532"/>
                      <a:pt x="0" y="12352"/>
                    </a:cubicBezTo>
                    <a:lnTo>
                      <a:pt x="0" y="20915"/>
                    </a:lnTo>
                    <a:cubicBezTo>
                      <a:pt x="0" y="21299"/>
                      <a:pt x="443" y="21600"/>
                      <a:pt x="978" y="21600"/>
                    </a:cubicBezTo>
                    <a:lnTo>
                      <a:pt x="20609" y="21600"/>
                    </a:lnTo>
                    <a:cubicBezTo>
                      <a:pt x="21157" y="21600"/>
                      <a:pt x="21587" y="21290"/>
                      <a:pt x="21587" y="20915"/>
                    </a:cubicBezTo>
                    <a:lnTo>
                      <a:pt x="21587" y="2775"/>
                    </a:lnTo>
                    <a:cubicBezTo>
                      <a:pt x="21600" y="1242"/>
                      <a:pt x="19827" y="0"/>
                      <a:pt x="17637" y="0"/>
                    </a:cubicBezTo>
                    <a:close/>
                  </a:path>
                </a:pathLst>
              </a:custGeom>
              <a:gradFill flip="none" rotWithShape="1">
                <a:gsLst>
                  <a:gs pos="0">
                    <a:srgbClr val="4CC1EF">
                      <a:lumMod val="50000"/>
                    </a:srgbClr>
                  </a:gs>
                  <a:gs pos="29000">
                    <a:srgbClr val="4CC1EF">
                      <a:lumMod val="75000"/>
                    </a:srgbClr>
                  </a:gs>
                  <a:gs pos="100000">
                    <a:srgbClr val="4CC1EF"/>
                  </a:gs>
                </a:gsLst>
                <a:lin ang="16200000" scaled="1"/>
                <a:tileRect/>
              </a:gra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effectLst/>
                  <a:uLnTx/>
                  <a:uFillTx/>
                </a:endParaRPr>
              </a:p>
            </p:txBody>
          </p:sp>
          <p:sp>
            <p:nvSpPr>
              <p:cNvPr id="68" name="Shape">
                <a:extLst>
                  <a:ext uri="{FF2B5EF4-FFF2-40B4-BE49-F238E27FC236}">
                    <a16:creationId xmlns:a16="http://schemas.microsoft.com/office/drawing/2014/main" id="{13F58CEF-EEB5-49B8-B2AF-69507CE9F978}"/>
                  </a:ext>
                </a:extLst>
              </p:cNvPr>
              <p:cNvSpPr/>
              <p:nvPr/>
            </p:nvSpPr>
            <p:spPr>
              <a:xfrm>
                <a:off x="426271" y="3425796"/>
                <a:ext cx="2866357" cy="2482285"/>
              </a:xfrm>
              <a:custGeom>
                <a:avLst/>
                <a:gdLst/>
                <a:ahLst/>
                <a:cxnLst>
                  <a:cxn ang="0">
                    <a:pos x="wd2" y="hd2"/>
                  </a:cxn>
                  <a:cxn ang="5400000">
                    <a:pos x="wd2" y="hd2"/>
                  </a:cxn>
                  <a:cxn ang="10800000">
                    <a:pos x="wd2" y="hd2"/>
                  </a:cxn>
                  <a:cxn ang="16200000">
                    <a:pos x="wd2" y="hd2"/>
                  </a:cxn>
                </a:cxnLst>
                <a:rect l="0" t="0" r="r" b="b"/>
                <a:pathLst>
                  <a:path w="21592" h="21391" extrusionOk="0">
                    <a:moveTo>
                      <a:pt x="20345" y="7220"/>
                    </a:moveTo>
                    <a:lnTo>
                      <a:pt x="12009" y="7220"/>
                    </a:lnTo>
                    <a:cubicBezTo>
                      <a:pt x="11177" y="7220"/>
                      <a:pt x="10762" y="5973"/>
                      <a:pt x="11347" y="5244"/>
                    </a:cubicBezTo>
                    <a:lnTo>
                      <a:pt x="12687" y="3574"/>
                    </a:lnTo>
                    <a:cubicBezTo>
                      <a:pt x="13340" y="2760"/>
                      <a:pt x="13340" y="1429"/>
                      <a:pt x="12687" y="615"/>
                    </a:cubicBezTo>
                    <a:cubicBezTo>
                      <a:pt x="12059" y="-167"/>
                      <a:pt x="11059" y="-209"/>
                      <a:pt x="10397" y="520"/>
                    </a:cubicBezTo>
                    <a:lnTo>
                      <a:pt x="4715" y="6808"/>
                    </a:lnTo>
                    <a:cubicBezTo>
                      <a:pt x="59" y="6618"/>
                      <a:pt x="0" y="2179"/>
                      <a:pt x="0" y="2179"/>
                    </a:cubicBezTo>
                    <a:cubicBezTo>
                      <a:pt x="0" y="2179"/>
                      <a:pt x="0" y="9186"/>
                      <a:pt x="0" y="14681"/>
                    </a:cubicBezTo>
                    <a:cubicBezTo>
                      <a:pt x="0" y="17566"/>
                      <a:pt x="1942" y="19267"/>
                      <a:pt x="3791" y="20239"/>
                    </a:cubicBezTo>
                    <a:cubicBezTo>
                      <a:pt x="5283" y="21021"/>
                      <a:pt x="6886" y="21391"/>
                      <a:pt x="8506" y="21391"/>
                    </a:cubicBezTo>
                    <a:lnTo>
                      <a:pt x="12814" y="21391"/>
                    </a:lnTo>
                    <a:cubicBezTo>
                      <a:pt x="14120" y="21391"/>
                      <a:pt x="14833" y="20641"/>
                      <a:pt x="14833" y="19721"/>
                    </a:cubicBezTo>
                    <a:cubicBezTo>
                      <a:pt x="14833" y="18506"/>
                      <a:pt x="14468" y="17830"/>
                      <a:pt x="14010" y="17830"/>
                    </a:cubicBezTo>
                    <a:lnTo>
                      <a:pt x="14400" y="17830"/>
                    </a:lnTo>
                    <a:cubicBezTo>
                      <a:pt x="15087" y="17830"/>
                      <a:pt x="15647" y="17132"/>
                      <a:pt x="15647" y="16276"/>
                    </a:cubicBezTo>
                    <a:cubicBezTo>
                      <a:pt x="15647" y="14765"/>
                      <a:pt x="15282" y="14237"/>
                      <a:pt x="14824" y="14237"/>
                    </a:cubicBezTo>
                    <a:lnTo>
                      <a:pt x="14917" y="14237"/>
                    </a:lnTo>
                    <a:cubicBezTo>
                      <a:pt x="15621" y="14237"/>
                      <a:pt x="16198" y="13529"/>
                      <a:pt x="16198" y="12641"/>
                    </a:cubicBezTo>
                    <a:lnTo>
                      <a:pt x="16198" y="11954"/>
                    </a:lnTo>
                    <a:cubicBezTo>
                      <a:pt x="16198" y="11077"/>
                      <a:pt x="15630" y="10359"/>
                      <a:pt x="14917" y="10359"/>
                    </a:cubicBezTo>
                    <a:lnTo>
                      <a:pt x="20328" y="10359"/>
                    </a:lnTo>
                    <a:cubicBezTo>
                      <a:pt x="21023" y="10359"/>
                      <a:pt x="21592" y="9650"/>
                      <a:pt x="21592" y="8784"/>
                    </a:cubicBezTo>
                    <a:cubicBezTo>
                      <a:pt x="21600" y="7917"/>
                      <a:pt x="21040" y="7220"/>
                      <a:pt x="20345" y="7220"/>
                    </a:cubicBezTo>
                    <a:close/>
                  </a:path>
                </a:pathLst>
              </a:custGeom>
              <a:solidFill>
                <a:srgbClr val="4CC1EF"/>
              </a:solidFill>
              <a:ln w="12700">
                <a:solidFill>
                  <a:schemeClr val="bg1">
                    <a:lumMod val="50000"/>
                  </a:schemeClr>
                </a:solidFill>
                <a:miter lim="400000"/>
              </a:ln>
            </p:spPr>
            <p:txBody>
              <a:bodyPr lIns="28575" tIns="28575" rIns="28575" bIns="28575"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prstClr val="white"/>
                  </a:solidFill>
                  <a:effectLst/>
                  <a:uLnTx/>
                  <a:uFillTx/>
                </a:endParaRPr>
              </a:p>
            </p:txBody>
          </p:sp>
        </p:grpSp>
        <p:sp>
          <p:nvSpPr>
            <p:cNvPr id="71" name="TextBox 70">
              <a:extLst>
                <a:ext uri="{FF2B5EF4-FFF2-40B4-BE49-F238E27FC236}">
                  <a16:creationId xmlns:a16="http://schemas.microsoft.com/office/drawing/2014/main" id="{D4B9A59B-7515-4D73-BCAA-E6FDA0E99085}"/>
                </a:ext>
              </a:extLst>
            </p:cNvPr>
            <p:cNvSpPr txBox="1"/>
            <p:nvPr/>
          </p:nvSpPr>
          <p:spPr>
            <a:xfrm>
              <a:off x="1659996" y="2670406"/>
              <a:ext cx="1178636" cy="707886"/>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1"/>
                <a:t>Point of Order</a:t>
              </a:r>
              <a:endParaRPr kumimoji="0" lang="en-US" sz="2000" b="1" i="0" u="none" strike="noStrike" kern="0" cap="none" spc="0" normalizeH="0" baseline="0" noProof="1">
                <a:ln>
                  <a:noFill/>
                </a:ln>
                <a:effectLst/>
                <a:uLnTx/>
                <a:uFillTx/>
              </a:endParaRPr>
            </a:p>
          </p:txBody>
        </p:sp>
        <p:sp>
          <p:nvSpPr>
            <p:cNvPr id="72" name="TextBox 71">
              <a:extLst>
                <a:ext uri="{FF2B5EF4-FFF2-40B4-BE49-F238E27FC236}">
                  <a16:creationId xmlns:a16="http://schemas.microsoft.com/office/drawing/2014/main" id="{A63FB2E8-C233-4255-A65E-68B14165CFED}"/>
                </a:ext>
              </a:extLst>
            </p:cNvPr>
            <p:cNvSpPr txBox="1"/>
            <p:nvPr/>
          </p:nvSpPr>
          <p:spPr>
            <a:xfrm>
              <a:off x="494231" y="3662546"/>
              <a:ext cx="2344401" cy="1477328"/>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effectLst/>
                  <a:uLnTx/>
                  <a:uFillTx/>
                </a:rPr>
                <a:t>Draws attention to a breach of rules, improper procedure, breaching of established practices, etc.</a:t>
              </a:r>
            </a:p>
          </p:txBody>
        </p:sp>
      </p:grpSp>
      <p:pic>
        <p:nvPicPr>
          <p:cNvPr id="93" name="Picture 92">
            <a:extLst>
              <a:ext uri="{FF2B5EF4-FFF2-40B4-BE49-F238E27FC236}">
                <a16:creationId xmlns:a16="http://schemas.microsoft.com/office/drawing/2014/main" id="{15F06928-2124-4801-8A31-9C49FE723A9B}"/>
              </a:ext>
            </a:extLst>
          </p:cNvPr>
          <p:cNvPicPr>
            <a:picLocks noChangeAspect="1"/>
          </p:cNvPicPr>
          <p:nvPr/>
        </p:nvPicPr>
        <p:blipFill>
          <a:blip r:embed="rId2"/>
          <a:stretch>
            <a:fillRect/>
          </a:stretch>
        </p:blipFill>
        <p:spPr>
          <a:xfrm>
            <a:off x="838200" y="447421"/>
            <a:ext cx="1247775" cy="1114425"/>
          </a:xfrm>
          <a:prstGeom prst="rect">
            <a:avLst/>
          </a:prstGeom>
        </p:spPr>
      </p:pic>
      <p:sp>
        <p:nvSpPr>
          <p:cNvPr id="94" name="Title 1">
            <a:extLst>
              <a:ext uri="{FF2B5EF4-FFF2-40B4-BE49-F238E27FC236}">
                <a16:creationId xmlns:a16="http://schemas.microsoft.com/office/drawing/2014/main" id="{37F4DA0B-36B6-4A91-9132-14FF6A6BFCC3}"/>
              </a:ext>
            </a:extLst>
          </p:cNvPr>
          <p:cNvSpPr>
            <a:spLocks noGrp="1"/>
          </p:cNvSpPr>
          <p:nvPr>
            <p:ph type="title"/>
          </p:nvPr>
        </p:nvSpPr>
        <p:spPr>
          <a:xfrm>
            <a:off x="838200" y="365125"/>
            <a:ext cx="10515600" cy="1325563"/>
          </a:xfrm>
        </p:spPr>
        <p:txBody>
          <a:bodyPr>
            <a:noAutofit/>
          </a:bodyPr>
          <a:lstStyle/>
          <a:p>
            <a:pPr algn="ctr"/>
            <a:r>
              <a:rPr lang="en-US" sz="4800" b="1" dirty="0"/>
              <a:t>Robert’s Rules of Order:</a:t>
            </a:r>
            <a:br>
              <a:rPr lang="en-US" sz="4800" b="1" dirty="0"/>
            </a:br>
            <a:r>
              <a:rPr lang="en-US" sz="4800" b="1" dirty="0"/>
              <a:t>Types of Points to Request</a:t>
            </a:r>
          </a:p>
        </p:txBody>
      </p:sp>
    </p:spTree>
    <p:extLst>
      <p:ext uri="{BB962C8B-B14F-4D97-AF65-F5344CB8AC3E}">
        <p14:creationId xmlns:p14="http://schemas.microsoft.com/office/powerpoint/2010/main" val="2865438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rasier   A Note of Robert's Rules of Order">
            <a:hlinkClick r:id="" action="ppaction://media"/>
            <a:extLst>
              <a:ext uri="{FF2B5EF4-FFF2-40B4-BE49-F238E27FC236}">
                <a16:creationId xmlns:a16="http://schemas.microsoft.com/office/drawing/2014/main" id="{EADF8C61-CCA4-410C-9721-63FA9D088E6F}"/>
              </a:ext>
            </a:extLst>
          </p:cNvPr>
          <p:cNvPicPr>
            <a:picLocks noRot="1" noChangeAspect="1"/>
          </p:cNvPicPr>
          <p:nvPr>
            <a:videoFile r:link="rId1"/>
          </p:nvPr>
        </p:nvPicPr>
        <p:blipFill>
          <a:blip r:embed="rId3"/>
          <a:stretch>
            <a:fillRect/>
          </a:stretch>
        </p:blipFill>
        <p:spPr>
          <a:xfrm>
            <a:off x="2947193" y="1721959"/>
            <a:ext cx="6297613" cy="4723210"/>
          </a:xfrm>
          <a:prstGeom prst="rect">
            <a:avLst/>
          </a:prstGeom>
        </p:spPr>
      </p:pic>
      <p:sp>
        <p:nvSpPr>
          <p:cNvPr id="15" name="Title 1">
            <a:extLst>
              <a:ext uri="{FF2B5EF4-FFF2-40B4-BE49-F238E27FC236}">
                <a16:creationId xmlns:a16="http://schemas.microsoft.com/office/drawing/2014/main" id="{3C7D2E77-6D9C-40E5-9E20-23E3345ADCE3}"/>
              </a:ext>
            </a:extLst>
          </p:cNvPr>
          <p:cNvSpPr>
            <a:spLocks noGrp="1"/>
          </p:cNvSpPr>
          <p:nvPr>
            <p:ph type="title"/>
          </p:nvPr>
        </p:nvSpPr>
        <p:spPr>
          <a:xfrm>
            <a:off x="838200" y="365125"/>
            <a:ext cx="10515600" cy="1325563"/>
          </a:xfrm>
        </p:spPr>
        <p:txBody>
          <a:bodyPr>
            <a:noAutofit/>
          </a:bodyPr>
          <a:lstStyle/>
          <a:p>
            <a:pPr algn="ctr"/>
            <a:r>
              <a:rPr lang="en-US" sz="4800" b="1" dirty="0"/>
              <a:t>A Brief Demonstration</a:t>
            </a:r>
          </a:p>
        </p:txBody>
      </p:sp>
      <p:pic>
        <p:nvPicPr>
          <p:cNvPr id="16" name="Picture 15">
            <a:extLst>
              <a:ext uri="{FF2B5EF4-FFF2-40B4-BE49-F238E27FC236}">
                <a16:creationId xmlns:a16="http://schemas.microsoft.com/office/drawing/2014/main" id="{D8D2BB85-036C-45FC-B486-8C2F96A63A0F}"/>
              </a:ext>
            </a:extLst>
          </p:cNvPr>
          <p:cNvPicPr>
            <a:picLocks noChangeAspect="1"/>
          </p:cNvPicPr>
          <p:nvPr/>
        </p:nvPicPr>
        <p:blipFill>
          <a:blip r:embed="rId4"/>
          <a:stretch>
            <a:fillRect/>
          </a:stretch>
        </p:blipFill>
        <p:spPr>
          <a:xfrm>
            <a:off x="838200" y="447421"/>
            <a:ext cx="1247775" cy="1114425"/>
          </a:xfrm>
          <a:prstGeom prst="rect">
            <a:avLst/>
          </a:prstGeom>
        </p:spPr>
      </p:pic>
    </p:spTree>
    <p:extLst>
      <p:ext uri="{BB962C8B-B14F-4D97-AF65-F5344CB8AC3E}">
        <p14:creationId xmlns:p14="http://schemas.microsoft.com/office/powerpoint/2010/main" val="435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 </a:t>
            </a:r>
            <a:br>
              <a:rPr lang="en-US" sz="4800" b="1" dirty="0"/>
            </a:br>
            <a:r>
              <a:rPr lang="en-US" sz="4800" b="1" dirty="0"/>
              <a:t>Cheat Sheet for Nonprofits</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4" name="Picture 3">
            <a:extLst>
              <a:ext uri="{FF2B5EF4-FFF2-40B4-BE49-F238E27FC236}">
                <a16:creationId xmlns:a16="http://schemas.microsoft.com/office/drawing/2014/main" id="{37FB7D0F-4DD1-4333-8456-4D2BFE2D7CB2}"/>
              </a:ext>
            </a:extLst>
          </p:cNvPr>
          <p:cNvPicPr>
            <a:picLocks noChangeAspect="1"/>
          </p:cNvPicPr>
          <p:nvPr/>
        </p:nvPicPr>
        <p:blipFill>
          <a:blip r:embed="rId3"/>
          <a:stretch>
            <a:fillRect/>
          </a:stretch>
        </p:blipFill>
        <p:spPr>
          <a:xfrm>
            <a:off x="1577788" y="1922929"/>
            <a:ext cx="9179859" cy="4267200"/>
          </a:xfrm>
          <a:prstGeom prst="rect">
            <a:avLst/>
          </a:prstGeom>
        </p:spPr>
      </p:pic>
    </p:spTree>
    <p:extLst>
      <p:ext uri="{BB962C8B-B14F-4D97-AF65-F5344CB8AC3E}">
        <p14:creationId xmlns:p14="http://schemas.microsoft.com/office/powerpoint/2010/main" val="419455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 </a:t>
            </a:r>
            <a:br>
              <a:rPr lang="en-US" sz="4800" b="1" dirty="0"/>
            </a:br>
            <a:r>
              <a:rPr lang="en-US" sz="4800" b="1" dirty="0"/>
              <a:t>Cheat Sheet for Nonprofits</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14" name="Picture 13">
            <a:extLst>
              <a:ext uri="{FF2B5EF4-FFF2-40B4-BE49-F238E27FC236}">
                <a16:creationId xmlns:a16="http://schemas.microsoft.com/office/drawing/2014/main" id="{86CBB87C-F112-49F8-97EF-F47A80125AAE}"/>
              </a:ext>
            </a:extLst>
          </p:cNvPr>
          <p:cNvPicPr>
            <a:picLocks noChangeAspect="1"/>
          </p:cNvPicPr>
          <p:nvPr/>
        </p:nvPicPr>
        <p:blipFill>
          <a:blip r:embed="rId3"/>
          <a:stretch>
            <a:fillRect/>
          </a:stretch>
        </p:blipFill>
        <p:spPr>
          <a:xfrm>
            <a:off x="1416424" y="1915184"/>
            <a:ext cx="9359151" cy="657225"/>
          </a:xfrm>
          <a:prstGeom prst="rect">
            <a:avLst/>
          </a:prstGeom>
        </p:spPr>
      </p:pic>
      <p:pic>
        <p:nvPicPr>
          <p:cNvPr id="8" name="Picture 7">
            <a:extLst>
              <a:ext uri="{FF2B5EF4-FFF2-40B4-BE49-F238E27FC236}">
                <a16:creationId xmlns:a16="http://schemas.microsoft.com/office/drawing/2014/main" id="{DDC0E885-B89C-4D35-AEC7-F5C3ABB72790}"/>
              </a:ext>
            </a:extLst>
          </p:cNvPr>
          <p:cNvPicPr>
            <a:picLocks noChangeAspect="1"/>
          </p:cNvPicPr>
          <p:nvPr/>
        </p:nvPicPr>
        <p:blipFill>
          <a:blip r:embed="rId4"/>
          <a:stretch>
            <a:fillRect/>
          </a:stretch>
        </p:blipFill>
        <p:spPr>
          <a:xfrm>
            <a:off x="1416424" y="2572409"/>
            <a:ext cx="9359151" cy="3838170"/>
          </a:xfrm>
          <a:prstGeom prst="rect">
            <a:avLst/>
          </a:prstGeom>
        </p:spPr>
      </p:pic>
    </p:spTree>
    <p:extLst>
      <p:ext uri="{BB962C8B-B14F-4D97-AF65-F5344CB8AC3E}">
        <p14:creationId xmlns:p14="http://schemas.microsoft.com/office/powerpoint/2010/main" val="6588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 </a:t>
            </a:r>
            <a:br>
              <a:rPr lang="en-US" sz="4800" b="1" dirty="0"/>
            </a:br>
            <a:r>
              <a:rPr lang="en-US" sz="4800" b="1" dirty="0"/>
              <a:t>Cheat Sheet for Nonprofits</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14" name="Picture 13">
            <a:extLst>
              <a:ext uri="{FF2B5EF4-FFF2-40B4-BE49-F238E27FC236}">
                <a16:creationId xmlns:a16="http://schemas.microsoft.com/office/drawing/2014/main" id="{17BBB014-3DD0-4368-B9B6-D9B521A06790}"/>
              </a:ext>
            </a:extLst>
          </p:cNvPr>
          <p:cNvPicPr>
            <a:picLocks noChangeAspect="1"/>
          </p:cNvPicPr>
          <p:nvPr/>
        </p:nvPicPr>
        <p:blipFill>
          <a:blip r:embed="rId3"/>
          <a:stretch>
            <a:fillRect/>
          </a:stretch>
        </p:blipFill>
        <p:spPr>
          <a:xfrm>
            <a:off x="1416423" y="1690688"/>
            <a:ext cx="9287435" cy="657225"/>
          </a:xfrm>
          <a:prstGeom prst="rect">
            <a:avLst/>
          </a:prstGeom>
        </p:spPr>
      </p:pic>
      <p:pic>
        <p:nvPicPr>
          <p:cNvPr id="9" name="Picture 8">
            <a:extLst>
              <a:ext uri="{FF2B5EF4-FFF2-40B4-BE49-F238E27FC236}">
                <a16:creationId xmlns:a16="http://schemas.microsoft.com/office/drawing/2014/main" id="{315BD970-F831-46BA-997D-E7DA575A8323}"/>
              </a:ext>
            </a:extLst>
          </p:cNvPr>
          <p:cNvPicPr>
            <a:picLocks noChangeAspect="1"/>
          </p:cNvPicPr>
          <p:nvPr/>
        </p:nvPicPr>
        <p:blipFill>
          <a:blip r:embed="rId4"/>
          <a:stretch>
            <a:fillRect/>
          </a:stretch>
        </p:blipFill>
        <p:spPr>
          <a:xfrm>
            <a:off x="1416423" y="2304650"/>
            <a:ext cx="9287435" cy="498653"/>
          </a:xfrm>
          <a:prstGeom prst="rect">
            <a:avLst/>
          </a:prstGeom>
        </p:spPr>
      </p:pic>
      <p:pic>
        <p:nvPicPr>
          <p:cNvPr id="12" name="Picture 11">
            <a:extLst>
              <a:ext uri="{FF2B5EF4-FFF2-40B4-BE49-F238E27FC236}">
                <a16:creationId xmlns:a16="http://schemas.microsoft.com/office/drawing/2014/main" id="{233EC46E-3F09-4FCE-98AA-1BC07DC362C5}"/>
              </a:ext>
            </a:extLst>
          </p:cNvPr>
          <p:cNvPicPr>
            <a:picLocks noChangeAspect="1"/>
          </p:cNvPicPr>
          <p:nvPr/>
        </p:nvPicPr>
        <p:blipFill>
          <a:blip r:embed="rId5"/>
          <a:stretch>
            <a:fillRect/>
          </a:stretch>
        </p:blipFill>
        <p:spPr>
          <a:xfrm>
            <a:off x="1416423" y="2803303"/>
            <a:ext cx="9287435" cy="2647238"/>
          </a:xfrm>
          <a:prstGeom prst="rect">
            <a:avLst/>
          </a:prstGeom>
        </p:spPr>
      </p:pic>
    </p:spTree>
    <p:extLst>
      <p:ext uri="{BB962C8B-B14F-4D97-AF65-F5344CB8AC3E}">
        <p14:creationId xmlns:p14="http://schemas.microsoft.com/office/powerpoint/2010/main" val="52402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Robert’s Rules of Order </a:t>
            </a:r>
            <a:br>
              <a:rPr lang="en-US" sz="4800" b="1" dirty="0"/>
            </a:br>
            <a:r>
              <a:rPr lang="en-US" sz="4800" b="1" dirty="0"/>
              <a:t>Cheat Sheet for Nonprofits</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4" name="Picture 3">
            <a:extLst>
              <a:ext uri="{FF2B5EF4-FFF2-40B4-BE49-F238E27FC236}">
                <a16:creationId xmlns:a16="http://schemas.microsoft.com/office/drawing/2014/main" id="{BAA30982-1B98-4BAC-AFC3-6EA8F73B5CE3}"/>
              </a:ext>
            </a:extLst>
          </p:cNvPr>
          <p:cNvPicPr>
            <a:picLocks noChangeAspect="1"/>
          </p:cNvPicPr>
          <p:nvPr/>
        </p:nvPicPr>
        <p:blipFill>
          <a:blip r:embed="rId3"/>
          <a:stretch>
            <a:fillRect/>
          </a:stretch>
        </p:blipFill>
        <p:spPr>
          <a:xfrm>
            <a:off x="1344703" y="1728446"/>
            <a:ext cx="9430869" cy="657225"/>
          </a:xfrm>
          <a:prstGeom prst="rect">
            <a:avLst/>
          </a:prstGeom>
        </p:spPr>
      </p:pic>
      <p:sp>
        <p:nvSpPr>
          <p:cNvPr id="3" name="TextBox 2">
            <a:extLst>
              <a:ext uri="{FF2B5EF4-FFF2-40B4-BE49-F238E27FC236}">
                <a16:creationId xmlns:a16="http://schemas.microsoft.com/office/drawing/2014/main" id="{75FA3910-EE01-4C99-86BB-3815ECCFEC20}"/>
              </a:ext>
            </a:extLst>
          </p:cNvPr>
          <p:cNvSpPr txBox="1"/>
          <p:nvPr/>
        </p:nvSpPr>
        <p:spPr>
          <a:xfrm>
            <a:off x="1462087" y="5553947"/>
            <a:ext cx="9313485" cy="923330"/>
          </a:xfrm>
          <a:prstGeom prst="rect">
            <a:avLst/>
          </a:prstGeom>
          <a:noFill/>
        </p:spPr>
        <p:txBody>
          <a:bodyPr wrap="square" rtlCol="0">
            <a:spAutoFit/>
          </a:bodyPr>
          <a:lstStyle/>
          <a:p>
            <a:r>
              <a:rPr lang="en-US" dirty="0"/>
              <a:t>* A member may make a </a:t>
            </a:r>
            <a:r>
              <a:rPr lang="en-US" dirty="0">
                <a:solidFill>
                  <a:srgbClr val="3333FF"/>
                </a:solidFill>
              </a:rPr>
              <a:t>motion to consider</a:t>
            </a:r>
            <a:r>
              <a:rPr lang="en-US" dirty="0"/>
              <a:t> something that was already disposed, however, the reconsidered motion may not be subsequently reconsidered. A motion to reconsider must be made during the same meeting and can extend to a meeting that lasts for more than one day.</a:t>
            </a:r>
            <a:endParaRPr lang="en-US" dirty="0">
              <a:solidFill>
                <a:srgbClr val="3333FF"/>
              </a:solidFill>
            </a:endParaRPr>
          </a:p>
        </p:txBody>
      </p:sp>
      <p:pic>
        <p:nvPicPr>
          <p:cNvPr id="8" name="Picture 7">
            <a:extLst>
              <a:ext uri="{FF2B5EF4-FFF2-40B4-BE49-F238E27FC236}">
                <a16:creationId xmlns:a16="http://schemas.microsoft.com/office/drawing/2014/main" id="{B4E60AC9-746D-4D62-8950-0FDFF8986C5F}"/>
              </a:ext>
            </a:extLst>
          </p:cNvPr>
          <p:cNvPicPr>
            <a:picLocks noChangeAspect="1"/>
          </p:cNvPicPr>
          <p:nvPr/>
        </p:nvPicPr>
        <p:blipFill>
          <a:blip r:embed="rId4"/>
          <a:stretch>
            <a:fillRect/>
          </a:stretch>
        </p:blipFill>
        <p:spPr>
          <a:xfrm>
            <a:off x="1344703" y="2328181"/>
            <a:ext cx="9430870" cy="3225765"/>
          </a:xfrm>
          <a:prstGeom prst="rect">
            <a:avLst/>
          </a:prstGeom>
        </p:spPr>
      </p:pic>
    </p:spTree>
    <p:extLst>
      <p:ext uri="{BB962C8B-B14F-4D97-AF65-F5344CB8AC3E}">
        <p14:creationId xmlns:p14="http://schemas.microsoft.com/office/powerpoint/2010/main" val="164201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marL="0" indent="0">
              <a:buNone/>
            </a:pPr>
            <a:endParaRPr lang="en-US" sz="4000" b="1" dirty="0"/>
          </a:p>
          <a:p>
            <a:pPr marL="0" indent="0">
              <a:buNone/>
            </a:pPr>
            <a:endParaRPr lang="en-US" sz="4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
        <p:nvSpPr>
          <p:cNvPr id="4" name="Rectangle 3">
            <a:extLst>
              <a:ext uri="{FF2B5EF4-FFF2-40B4-BE49-F238E27FC236}">
                <a16:creationId xmlns:a16="http://schemas.microsoft.com/office/drawing/2014/main" id="{E7CEBB33-9442-467B-9488-598DF82AA563}"/>
              </a:ext>
            </a:extLst>
          </p:cNvPr>
          <p:cNvSpPr/>
          <p:nvPr/>
        </p:nvSpPr>
        <p:spPr>
          <a:xfrm>
            <a:off x="838200" y="2644170"/>
            <a:ext cx="10515600" cy="1569660"/>
          </a:xfrm>
          <a:prstGeom prst="rect">
            <a:avLst/>
          </a:prstGeom>
          <a:noFill/>
        </p:spPr>
        <p:txBody>
          <a:bodyPr wrap="square" lIns="91440" tIns="45720" rIns="91440" bIns="45720">
            <a:spAutoFit/>
          </a:bodyPr>
          <a:lstStyle/>
          <a:p>
            <a:pPr algn="ctr"/>
            <a:r>
              <a:rPr kumimoji="0" lang="en-US" sz="9600" b="1" i="0" u="none" strike="noStrike" kern="1200" normalizeH="0" baseline="0" noProof="0" dirty="0">
                <a:ln w="13462">
                  <a:solidFill>
                    <a:schemeClr val="bg1"/>
                  </a:solidFill>
                  <a:prstDash val="solid"/>
                </a:ln>
                <a:solidFill>
                  <a:srgbClr val="C00000"/>
                </a:solidFill>
                <a:effectLst>
                  <a:outerShdw dist="38100" dir="2700000" algn="bl" rotWithShape="0">
                    <a:schemeClr val="accent5"/>
                  </a:outerShdw>
                </a:effectLst>
                <a:uLnTx/>
                <a:uFillTx/>
                <a:latin typeface="Calibri Light" panose="020F0302020204030204"/>
                <a:ea typeface="+mj-ea"/>
                <a:cs typeface="+mj-cs"/>
              </a:rPr>
              <a:t>Final</a:t>
            </a:r>
            <a:r>
              <a:rPr lang="en-US" sz="9600" b="1" dirty="0">
                <a:ln w="13462">
                  <a:solidFill>
                    <a:schemeClr val="bg1"/>
                  </a:solidFill>
                  <a:prstDash val="solid"/>
                </a:ln>
                <a:solidFill>
                  <a:srgbClr val="C00000"/>
                </a:solidFill>
                <a:effectLst>
                  <a:outerShdw dist="38100" dir="2700000" algn="bl" rotWithShape="0">
                    <a:schemeClr val="accent5"/>
                  </a:outerShdw>
                </a:effectLst>
                <a:latin typeface="Calibri Light" panose="020F0302020204030204"/>
                <a:ea typeface="+mj-ea"/>
                <a:cs typeface="+mj-cs"/>
              </a:rPr>
              <a:t> </a:t>
            </a:r>
            <a:r>
              <a:rPr kumimoji="0" lang="en-US" sz="9600" b="1" i="0" u="none" strike="noStrike" kern="1200" normalizeH="0" baseline="0" noProof="0" dirty="0">
                <a:ln w="13462">
                  <a:solidFill>
                    <a:schemeClr val="bg1"/>
                  </a:solidFill>
                  <a:prstDash val="solid"/>
                </a:ln>
                <a:solidFill>
                  <a:srgbClr val="C00000"/>
                </a:solidFill>
                <a:effectLst>
                  <a:outerShdw dist="38100" dir="2700000" algn="bl" rotWithShape="0">
                    <a:schemeClr val="accent5"/>
                  </a:outerShdw>
                </a:effectLst>
                <a:uLnTx/>
                <a:uFillTx/>
                <a:latin typeface="Calibri Light" panose="020F0302020204030204"/>
                <a:ea typeface="+mj-ea"/>
                <a:cs typeface="+mj-cs"/>
              </a:rPr>
              <a:t>Questions ?</a:t>
            </a:r>
            <a:endParaRPr lang="en-US" sz="9600" b="1" dirty="0">
              <a:ln w="13462">
                <a:solidFill>
                  <a:schemeClr val="bg1"/>
                </a:solidFill>
                <a:prstDash val="solid"/>
              </a:ln>
              <a:solidFill>
                <a:srgbClr val="C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78190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        What is the Relationship between </a:t>
            </a: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      SIR, Inc. and the Branches?</a:t>
            </a:r>
            <a:endParaRPr lang="en-US" sz="4800" b="1" dirty="0"/>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a:xfrm>
            <a:off x="838200" y="2314135"/>
            <a:ext cx="10515600" cy="3862827"/>
          </a:xfrm>
        </p:spPr>
        <p:txBody>
          <a:bodyPr>
            <a:normAutofit/>
          </a:bodyPr>
          <a:lstStyle/>
          <a:p>
            <a:pPr>
              <a:lnSpc>
                <a:spcPct val="100000"/>
              </a:lnSpc>
              <a:spcAft>
                <a:spcPts val="1200"/>
              </a:spcAft>
            </a:pPr>
            <a:r>
              <a:rPr lang="en-US" sz="3600" dirty="0"/>
              <a:t>SIR, Inc. provides the structure to keep the Branches in conformance with CA law.</a:t>
            </a:r>
          </a:p>
          <a:p>
            <a:pPr>
              <a:lnSpc>
                <a:spcPct val="100000"/>
              </a:lnSpc>
              <a:spcAft>
                <a:spcPts val="1200"/>
              </a:spcAft>
            </a:pPr>
            <a:r>
              <a:rPr lang="en-US" sz="3600" dirty="0"/>
              <a:t>Each has a chief executive officer.</a:t>
            </a:r>
          </a:p>
          <a:p>
            <a:pPr>
              <a:lnSpc>
                <a:spcPct val="100000"/>
              </a:lnSpc>
              <a:spcAft>
                <a:spcPts val="1200"/>
              </a:spcAft>
            </a:pPr>
            <a:r>
              <a:rPr lang="en-US" sz="3600" dirty="0"/>
              <a:t>In the case of SIR, Inc., that person is the President.</a:t>
            </a:r>
          </a:p>
          <a:p>
            <a:pPr>
              <a:lnSpc>
                <a:spcPct val="100000"/>
              </a:lnSpc>
              <a:spcAft>
                <a:spcPts val="1200"/>
              </a:spcAft>
            </a:pPr>
            <a:r>
              <a:rPr lang="en-US" sz="3600" dirty="0"/>
              <a:t>In the case of the Branches, that person is the Big Sir.</a:t>
            </a:r>
          </a:p>
          <a:p>
            <a:pPr marL="0" indent="0">
              <a:lnSpc>
                <a:spcPct val="100000"/>
              </a:lnSpc>
              <a:spcAft>
                <a:spcPts val="1200"/>
              </a:spcAft>
              <a:buNone/>
            </a:pPr>
            <a:endParaRPr lang="en-US" sz="36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Tree>
    <p:extLst>
      <p:ext uri="{BB962C8B-B14F-4D97-AF65-F5344CB8AC3E}">
        <p14:creationId xmlns:p14="http://schemas.microsoft.com/office/powerpoint/2010/main" val="130274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p:txBody>
          <a:bodyPr>
            <a:normAutofit/>
          </a:bodyPr>
          <a:lstStyle/>
          <a:p>
            <a:pPr marL="0" indent="0">
              <a:buNone/>
            </a:pPr>
            <a:endParaRPr lang="en-US" sz="4000" b="1" dirty="0"/>
          </a:p>
          <a:p>
            <a:pPr marL="0" indent="0">
              <a:buNone/>
            </a:pPr>
            <a:endParaRPr lang="en-US" sz="4000" dirty="0"/>
          </a:p>
        </p:txBody>
      </p:sp>
      <p:sp>
        <p:nvSpPr>
          <p:cNvPr id="6" name="Subtitle 2">
            <a:extLst>
              <a:ext uri="{FF2B5EF4-FFF2-40B4-BE49-F238E27FC236}">
                <a16:creationId xmlns:a16="http://schemas.microsoft.com/office/drawing/2014/main" id="{952E7EDA-41D6-4663-8F28-41CC8BE333D8}"/>
              </a:ext>
            </a:extLst>
          </p:cNvPr>
          <p:cNvSpPr txBox="1">
            <a:spLocks/>
          </p:cNvSpPr>
          <p:nvPr/>
        </p:nvSpPr>
        <p:spPr>
          <a:xfrm>
            <a:off x="5913437" y="2101850"/>
            <a:ext cx="5145088" cy="3988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600" dirty="0"/>
          </a:p>
          <a:p>
            <a:pPr marL="0" indent="0">
              <a:lnSpc>
                <a:spcPct val="100000"/>
              </a:lnSpc>
              <a:buNone/>
            </a:pPr>
            <a:r>
              <a:rPr lang="en-US" sz="3600" dirty="0">
                <a:solidFill>
                  <a:srgbClr val="C13018"/>
                </a:solidFill>
              </a:rPr>
              <a:t>Thanks for your attention!</a:t>
            </a:r>
          </a:p>
          <a:p>
            <a:pPr marL="0" indent="0">
              <a:lnSpc>
                <a:spcPct val="100000"/>
              </a:lnSpc>
              <a:buNone/>
            </a:pPr>
            <a:endParaRPr lang="en-US" sz="3600" dirty="0"/>
          </a:p>
          <a:p>
            <a:pPr marL="0" indent="0">
              <a:lnSpc>
                <a:spcPct val="100000"/>
              </a:lnSpc>
              <a:buNone/>
            </a:pPr>
            <a:r>
              <a:rPr lang="en-US" dirty="0"/>
              <a:t>If you have any further questions you can contact me at </a:t>
            </a:r>
            <a:r>
              <a:rPr lang="en-US" dirty="0">
                <a:hlinkClick r:id="rId2"/>
              </a:rPr>
              <a:t>bill.holly@comcast.net</a:t>
            </a:r>
            <a:endParaRPr lang="en-US" dirty="0"/>
          </a:p>
          <a:p>
            <a:pPr>
              <a:lnSpc>
                <a:spcPct val="100000"/>
              </a:lnSpc>
            </a:pPr>
            <a:endParaRPr lang="en-US" sz="2400" dirty="0"/>
          </a:p>
        </p:txBody>
      </p:sp>
      <p:pic>
        <p:nvPicPr>
          <p:cNvPr id="8" name="Picture 7">
            <a:extLst>
              <a:ext uri="{FF2B5EF4-FFF2-40B4-BE49-F238E27FC236}">
                <a16:creationId xmlns:a16="http://schemas.microsoft.com/office/drawing/2014/main" id="{9707A4CF-CC20-4157-8A1A-5D8FFE790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787" y="1488083"/>
            <a:ext cx="4270375" cy="4790715"/>
          </a:xfrm>
          <a:prstGeom prst="rect">
            <a:avLst/>
          </a:prstGeom>
        </p:spPr>
      </p:pic>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4"/>
          <a:stretch>
            <a:fillRect/>
          </a:stretch>
        </p:blipFill>
        <p:spPr>
          <a:xfrm>
            <a:off x="838200" y="447421"/>
            <a:ext cx="1247775" cy="1114425"/>
          </a:xfrm>
          <a:prstGeom prst="rect">
            <a:avLst/>
          </a:prstGeom>
        </p:spPr>
      </p:pic>
      <p:sp>
        <p:nvSpPr>
          <p:cNvPr id="10" name="Title 1">
            <a:extLst>
              <a:ext uri="{FF2B5EF4-FFF2-40B4-BE49-F238E27FC236}">
                <a16:creationId xmlns:a16="http://schemas.microsoft.com/office/drawing/2014/main" id="{DF6E9060-B49F-481E-87D9-CAE0AD87E9CA}"/>
              </a:ext>
            </a:extLst>
          </p:cNvPr>
          <p:cNvSpPr>
            <a:spLocks noGrp="1"/>
          </p:cNvSpPr>
          <p:nvPr>
            <p:ph type="title"/>
          </p:nvPr>
        </p:nvSpPr>
        <p:spPr>
          <a:xfrm>
            <a:off x="838200" y="365125"/>
            <a:ext cx="10515600" cy="1325563"/>
          </a:xfrm>
        </p:spPr>
        <p:txBody>
          <a:bodyPr>
            <a:noAutofit/>
          </a:bodyPr>
          <a:lstStyle/>
          <a:p>
            <a:pPr algn="ctr"/>
            <a:r>
              <a:rPr lang="en-US" sz="4800" b="1" dirty="0"/>
              <a:t>Meeting Adjourned</a:t>
            </a:r>
          </a:p>
        </p:txBody>
      </p:sp>
    </p:spTree>
    <p:extLst>
      <p:ext uri="{BB962C8B-B14F-4D97-AF65-F5344CB8AC3E}">
        <p14:creationId xmlns:p14="http://schemas.microsoft.com/office/powerpoint/2010/main" val="325668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5400" b="1" dirty="0"/>
              <a:t>      </a:t>
            </a:r>
            <a:r>
              <a:rPr lang="en-US" sz="4800" b="1" dirty="0"/>
              <a:t>How do Robert’s Rules of Order </a:t>
            </a:r>
            <a:br>
              <a:rPr lang="en-US" sz="4800" b="1" dirty="0"/>
            </a:br>
            <a:r>
              <a:rPr lang="en-US" sz="4800" b="1" dirty="0"/>
              <a:t>Fit Into the Picture?</a:t>
            </a:r>
          </a:p>
        </p:txBody>
      </p:sp>
      <p:sp>
        <p:nvSpPr>
          <p:cNvPr id="3" name="Content Placeholder 2">
            <a:extLst>
              <a:ext uri="{FF2B5EF4-FFF2-40B4-BE49-F238E27FC236}">
                <a16:creationId xmlns:a16="http://schemas.microsoft.com/office/drawing/2014/main" id="{0D92D5C4-F7FD-4141-9EE2-DF823105866D}"/>
              </a:ext>
            </a:extLst>
          </p:cNvPr>
          <p:cNvSpPr>
            <a:spLocks noGrp="1"/>
          </p:cNvSpPr>
          <p:nvPr>
            <p:ph idx="1"/>
          </p:nvPr>
        </p:nvSpPr>
        <p:spPr>
          <a:xfrm>
            <a:off x="838200" y="2025748"/>
            <a:ext cx="10515600" cy="4151214"/>
          </a:xfrm>
        </p:spPr>
        <p:txBody>
          <a:bodyPr>
            <a:normAutofit/>
          </a:bodyPr>
          <a:lstStyle/>
          <a:p>
            <a:pPr>
              <a:lnSpc>
                <a:spcPct val="100000"/>
              </a:lnSpc>
              <a:spcAft>
                <a:spcPts val="1200"/>
              </a:spcAft>
            </a:pPr>
            <a:r>
              <a:rPr lang="en-US" sz="3200" dirty="0"/>
              <a:t>Both the State and the Branches conduct their formal business via Board or BEC Meetings</a:t>
            </a:r>
          </a:p>
          <a:p>
            <a:pPr>
              <a:lnSpc>
                <a:spcPct val="100000"/>
              </a:lnSpc>
              <a:spcAft>
                <a:spcPts val="1200"/>
              </a:spcAft>
            </a:pPr>
            <a:r>
              <a:rPr lang="en-US" sz="3200" dirty="0"/>
              <a:t>These meetings are carried out using </a:t>
            </a:r>
            <a:r>
              <a:rPr lang="en-US" sz="3200" i="1" dirty="0"/>
              <a:t>Robert’s Rules of Order</a:t>
            </a:r>
            <a:r>
              <a:rPr lang="en-US" sz="3200" dirty="0"/>
              <a:t> as the method for conducting the meetings.</a:t>
            </a:r>
          </a:p>
          <a:p>
            <a:pPr marL="0" indent="0">
              <a:buNone/>
            </a:pPr>
            <a:endParaRPr lang="en-US" sz="4000" dirty="0"/>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pic>
        <p:nvPicPr>
          <p:cNvPr id="6" name="Picture 5">
            <a:extLst>
              <a:ext uri="{FF2B5EF4-FFF2-40B4-BE49-F238E27FC236}">
                <a16:creationId xmlns:a16="http://schemas.microsoft.com/office/drawing/2014/main" id="{6089F24D-8A29-405A-936D-55B9E3364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169" y="3876283"/>
            <a:ext cx="2121498" cy="2630657"/>
          </a:xfrm>
          <a:prstGeom prst="rect">
            <a:avLst/>
          </a:prstGeom>
        </p:spPr>
      </p:pic>
      <p:sp>
        <p:nvSpPr>
          <p:cNvPr id="7" name="TextBox 6">
            <a:extLst>
              <a:ext uri="{FF2B5EF4-FFF2-40B4-BE49-F238E27FC236}">
                <a16:creationId xmlns:a16="http://schemas.microsoft.com/office/drawing/2014/main" id="{34525792-B010-479A-BA2E-109EAB143E29}"/>
              </a:ext>
            </a:extLst>
          </p:cNvPr>
          <p:cNvSpPr txBox="1"/>
          <p:nvPr/>
        </p:nvSpPr>
        <p:spPr>
          <a:xfrm>
            <a:off x="838200" y="4604045"/>
            <a:ext cx="7897837" cy="1077218"/>
          </a:xfrm>
          <a:prstGeom prst="rect">
            <a:avLst/>
          </a:prstGeom>
          <a:noFill/>
        </p:spPr>
        <p:txBody>
          <a:bodyPr wrap="square">
            <a:spAutoFit/>
          </a:bodyPr>
          <a:lstStyle/>
          <a:p>
            <a:pPr marL="285750" indent="-285750">
              <a:lnSpc>
                <a:spcPct val="100000"/>
              </a:lnSpc>
              <a:spcAft>
                <a:spcPts val="1200"/>
              </a:spcAft>
              <a:buFont typeface="Arial" panose="020B0604020202020204" pitchFamily="34" charset="0"/>
              <a:buChar char="•"/>
            </a:pPr>
            <a:r>
              <a:rPr lang="en-US" sz="3200" dirty="0"/>
              <a:t>The State and Branch Secretaries document the minutes of these meetings.</a:t>
            </a:r>
          </a:p>
        </p:txBody>
      </p:sp>
    </p:spTree>
    <p:extLst>
      <p:ext uri="{BB962C8B-B14F-4D97-AF65-F5344CB8AC3E}">
        <p14:creationId xmlns:p14="http://schemas.microsoft.com/office/powerpoint/2010/main" val="225234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F5CFEC-1B9F-453A-8473-BA7536E7E8B9}"/>
              </a:ext>
            </a:extLst>
          </p:cNvPr>
          <p:cNvPicPr>
            <a:picLocks noChangeAspect="1"/>
          </p:cNvPicPr>
          <p:nvPr/>
        </p:nvPicPr>
        <p:blipFill rotWithShape="1">
          <a:blip r:embed="rId2"/>
          <a:srcRect l="6811" t="3431" r="4574"/>
          <a:stretch/>
        </p:blipFill>
        <p:spPr>
          <a:xfrm>
            <a:off x="3833446" y="865163"/>
            <a:ext cx="4642340" cy="5316561"/>
          </a:xfrm>
          <a:prstGeom prst="rect">
            <a:avLst/>
          </a:prstGeom>
        </p:spPr>
      </p:pic>
    </p:spTree>
    <p:extLst>
      <p:ext uri="{BB962C8B-B14F-4D97-AF65-F5344CB8AC3E}">
        <p14:creationId xmlns:p14="http://schemas.microsoft.com/office/powerpoint/2010/main" val="56228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a:xfrm>
            <a:off x="838200" y="365125"/>
            <a:ext cx="10515600" cy="1325563"/>
          </a:xfrm>
        </p:spPr>
        <p:txBody>
          <a:bodyPr>
            <a:noAutofit/>
          </a:bodyPr>
          <a:lstStyle/>
          <a:p>
            <a:r>
              <a:rPr lang="en-US" dirty="0"/>
              <a:t>Bad   </a:t>
            </a:r>
            <a:r>
              <a:rPr lang="en-US" sz="4400" dirty="0"/>
              <a:t>Sometimes Meetings Can Be A Turnoff</a:t>
            </a:r>
          </a:p>
        </p:txBody>
      </p:sp>
      <p:pic>
        <p:nvPicPr>
          <p:cNvPr id="7" name="Content Placeholder 6">
            <a:extLst>
              <a:ext uri="{FF2B5EF4-FFF2-40B4-BE49-F238E27FC236}">
                <a16:creationId xmlns:a16="http://schemas.microsoft.com/office/drawing/2014/main" id="{3AAE9FC6-ED55-44B9-B615-85157EEB26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6" cy="4351338"/>
          </a:xfrm>
        </p:spPr>
      </p:pic>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3"/>
          <a:stretch>
            <a:fillRect/>
          </a:stretch>
        </p:blipFill>
        <p:spPr>
          <a:xfrm>
            <a:off x="838200" y="447421"/>
            <a:ext cx="1247775" cy="1114425"/>
          </a:xfrm>
          <a:prstGeom prst="rect">
            <a:avLst/>
          </a:prstGeom>
        </p:spPr>
      </p:pic>
      <p:pic>
        <p:nvPicPr>
          <p:cNvPr id="10" name="Picture 9">
            <a:extLst>
              <a:ext uri="{FF2B5EF4-FFF2-40B4-BE49-F238E27FC236}">
                <a16:creationId xmlns:a16="http://schemas.microsoft.com/office/drawing/2014/main" id="{EB8B98C4-47C1-4206-9C35-CC73AF80D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265" y="2136602"/>
            <a:ext cx="7029534" cy="3699292"/>
          </a:xfrm>
          <a:prstGeom prst="rect">
            <a:avLst/>
          </a:prstGeom>
        </p:spPr>
      </p:pic>
      <p:pic>
        <p:nvPicPr>
          <p:cNvPr id="14" name="Picture 13">
            <a:extLst>
              <a:ext uri="{FF2B5EF4-FFF2-40B4-BE49-F238E27FC236}">
                <a16:creationId xmlns:a16="http://schemas.microsoft.com/office/drawing/2014/main" id="{2D50E5C0-53AA-4305-AC2E-15CFF59EC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786" y="2074625"/>
            <a:ext cx="5400427" cy="3699292"/>
          </a:xfrm>
          <a:prstGeom prst="rect">
            <a:avLst/>
          </a:prstGeom>
        </p:spPr>
      </p:pic>
      <p:pic>
        <p:nvPicPr>
          <p:cNvPr id="16" name="Picture 15">
            <a:extLst>
              <a:ext uri="{FF2B5EF4-FFF2-40B4-BE49-F238E27FC236}">
                <a16:creationId xmlns:a16="http://schemas.microsoft.com/office/drawing/2014/main" id="{714BD572-68B8-4BF4-AA6C-844E34213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5294" y="1947782"/>
            <a:ext cx="3370505" cy="3787084"/>
          </a:xfrm>
          <a:prstGeom prst="rect">
            <a:avLst/>
          </a:prstGeom>
        </p:spPr>
      </p:pic>
      <p:pic>
        <p:nvPicPr>
          <p:cNvPr id="22" name="Picture 21">
            <a:extLst>
              <a:ext uri="{FF2B5EF4-FFF2-40B4-BE49-F238E27FC236}">
                <a16:creationId xmlns:a16="http://schemas.microsoft.com/office/drawing/2014/main" id="{093A4646-6C74-42D3-B13B-FE8874717E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381" y="2074625"/>
            <a:ext cx="4731887" cy="3347211"/>
          </a:xfrm>
          <a:prstGeom prst="rect">
            <a:avLst/>
          </a:prstGeom>
        </p:spPr>
      </p:pic>
      <p:pic>
        <p:nvPicPr>
          <p:cNvPr id="11" name="Picture 10">
            <a:extLst>
              <a:ext uri="{FF2B5EF4-FFF2-40B4-BE49-F238E27FC236}">
                <a16:creationId xmlns:a16="http://schemas.microsoft.com/office/drawing/2014/main" id="{1211E031-D696-4EA0-8999-9ACCAA768E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5786" y="2114987"/>
            <a:ext cx="5138826" cy="4081501"/>
          </a:xfrm>
          <a:prstGeom prst="rect">
            <a:avLst/>
          </a:prstGeom>
        </p:spPr>
      </p:pic>
    </p:spTree>
    <p:extLst>
      <p:ext uri="{BB962C8B-B14F-4D97-AF65-F5344CB8AC3E}">
        <p14:creationId xmlns:p14="http://schemas.microsoft.com/office/powerpoint/2010/main" val="169768646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2999"/>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3999"/>
                                          </p:stCondLst>
                                        </p:cTn>
                                        <p:tgtEl>
                                          <p:spTgt spid="10"/>
                                        </p:tgtEl>
                                        <p:attrNameLst>
                                          <p:attrName>style.visibility</p:attrName>
                                        </p:attrNameLst>
                                      </p:cBhvr>
                                      <p:to>
                                        <p:strVal val="visible"/>
                                      </p:to>
                                    </p:set>
                                  </p:childTnLst>
                                </p:cTn>
                              </p:par>
                            </p:childTnLst>
                          </p:cTn>
                        </p:par>
                        <p:par>
                          <p:cTn id="9" fill="hold">
                            <p:stCondLst>
                              <p:cond delay="4000"/>
                            </p:stCondLst>
                            <p:childTnLst>
                              <p:par>
                                <p:cTn id="10" presetID="1" presetClass="exit" presetSubtype="0" fill="hold" nodeType="afterEffect">
                                  <p:stCondLst>
                                    <p:cond delay="0"/>
                                  </p:stCondLst>
                                  <p:childTnLst>
                                    <p:set>
                                      <p:cBhvr>
                                        <p:cTn id="11" dur="1" fill="hold">
                                          <p:stCondLst>
                                            <p:cond delay="4499"/>
                                          </p:stCondLst>
                                        </p:cTn>
                                        <p:tgtEl>
                                          <p:spTgt spid="10"/>
                                        </p:tgtEl>
                                        <p:attrNameLst>
                                          <p:attrName>style.visibility</p:attrName>
                                        </p:attrNameLst>
                                      </p:cBhvr>
                                      <p:to>
                                        <p:strVal val="hidden"/>
                                      </p:to>
                                    </p:set>
                                  </p:childTnLst>
                                </p:cTn>
                              </p:par>
                            </p:childTnLst>
                          </p:cTn>
                        </p:par>
                        <p:par>
                          <p:cTn id="12" fill="hold">
                            <p:stCondLst>
                              <p:cond delay="8500"/>
                            </p:stCondLst>
                            <p:childTnLst>
                              <p:par>
                                <p:cTn id="13" presetID="1" presetClass="entr" presetSubtype="0" fill="hold" nodeType="afterEffect">
                                  <p:stCondLst>
                                    <p:cond delay="0"/>
                                  </p:stCondLst>
                                  <p:childTnLst>
                                    <p:set>
                                      <p:cBhvr>
                                        <p:cTn id="14" dur="1" fill="hold">
                                          <p:stCondLst>
                                            <p:cond delay="749"/>
                                          </p:stCondLst>
                                        </p:cTn>
                                        <p:tgtEl>
                                          <p:spTgt spid="14"/>
                                        </p:tgtEl>
                                        <p:attrNameLst>
                                          <p:attrName>style.visibility</p:attrName>
                                        </p:attrNameLst>
                                      </p:cBhvr>
                                      <p:to>
                                        <p:strVal val="visible"/>
                                      </p:to>
                                    </p:set>
                                  </p:childTnLst>
                                </p:cTn>
                              </p:par>
                            </p:childTnLst>
                          </p:cTn>
                        </p:par>
                        <p:par>
                          <p:cTn id="15" fill="hold">
                            <p:stCondLst>
                              <p:cond delay="9250"/>
                            </p:stCondLst>
                            <p:childTnLst>
                              <p:par>
                                <p:cTn id="16" presetID="1" presetClass="exit" presetSubtype="0" fill="hold" nodeType="afterEffect">
                                  <p:stCondLst>
                                    <p:cond delay="0"/>
                                  </p:stCondLst>
                                  <p:childTnLst>
                                    <p:set>
                                      <p:cBhvr>
                                        <p:cTn id="17" dur="1" fill="hold">
                                          <p:stCondLst>
                                            <p:cond delay="2499"/>
                                          </p:stCondLst>
                                        </p:cTn>
                                        <p:tgtEl>
                                          <p:spTgt spid="14"/>
                                        </p:tgtEl>
                                        <p:attrNameLst>
                                          <p:attrName>style.visibility</p:attrName>
                                        </p:attrNameLst>
                                      </p:cBhvr>
                                      <p:to>
                                        <p:strVal val="hidden"/>
                                      </p:to>
                                    </p:set>
                                  </p:childTnLst>
                                </p:cTn>
                              </p:par>
                            </p:childTnLst>
                          </p:cTn>
                        </p:par>
                        <p:par>
                          <p:cTn id="18" fill="hold">
                            <p:stCondLst>
                              <p:cond delay="11750"/>
                            </p:stCondLst>
                            <p:childTnLst>
                              <p:par>
                                <p:cTn id="19" presetID="1" presetClass="entr" presetSubtype="0" fill="hold" nodeType="afterEffect">
                                  <p:stCondLst>
                                    <p:cond delay="0"/>
                                  </p:stCondLst>
                                  <p:childTnLst>
                                    <p:set>
                                      <p:cBhvr>
                                        <p:cTn id="20" dur="1" fill="hold">
                                          <p:stCondLst>
                                            <p:cond delay="749"/>
                                          </p:stCondLst>
                                        </p:cTn>
                                        <p:tgtEl>
                                          <p:spTgt spid="22"/>
                                        </p:tgtEl>
                                        <p:attrNameLst>
                                          <p:attrName>style.visibility</p:attrName>
                                        </p:attrNameLst>
                                      </p:cBhvr>
                                      <p:to>
                                        <p:strVal val="visible"/>
                                      </p:to>
                                    </p:set>
                                  </p:childTnLst>
                                </p:cTn>
                              </p:par>
                            </p:childTnLst>
                          </p:cTn>
                        </p:par>
                        <p:par>
                          <p:cTn id="21" fill="hold">
                            <p:stCondLst>
                              <p:cond delay="12500"/>
                            </p:stCondLst>
                            <p:childTnLst>
                              <p:par>
                                <p:cTn id="22" presetID="1" presetClass="exit" presetSubtype="0" fill="hold" nodeType="afterEffect">
                                  <p:stCondLst>
                                    <p:cond delay="0"/>
                                  </p:stCondLst>
                                  <p:childTnLst>
                                    <p:set>
                                      <p:cBhvr>
                                        <p:cTn id="23" dur="1" fill="hold">
                                          <p:stCondLst>
                                            <p:cond delay="2749"/>
                                          </p:stCondLst>
                                        </p:cTn>
                                        <p:tgtEl>
                                          <p:spTgt spid="22"/>
                                        </p:tgtEl>
                                        <p:attrNameLst>
                                          <p:attrName>style.visibility</p:attrName>
                                        </p:attrNameLst>
                                      </p:cBhvr>
                                      <p:to>
                                        <p:strVal val="hidden"/>
                                      </p:to>
                                    </p:set>
                                  </p:childTnLst>
                                </p:cTn>
                              </p:par>
                            </p:childTnLst>
                          </p:cTn>
                        </p:par>
                        <p:par>
                          <p:cTn id="24" fill="hold">
                            <p:stCondLst>
                              <p:cond delay="15250"/>
                            </p:stCondLst>
                            <p:childTnLst>
                              <p:par>
                                <p:cTn id="25" presetID="1" presetClass="entr" presetSubtype="0" fill="hold" nodeType="afterEffect">
                                  <p:stCondLst>
                                    <p:cond delay="0"/>
                                  </p:stCondLst>
                                  <p:childTnLst>
                                    <p:set>
                                      <p:cBhvr>
                                        <p:cTn id="26" dur="1" fill="hold">
                                          <p:stCondLst>
                                            <p:cond delay="749"/>
                                          </p:stCondLst>
                                        </p:cTn>
                                        <p:tgtEl>
                                          <p:spTgt spid="16"/>
                                        </p:tgtEl>
                                        <p:attrNameLst>
                                          <p:attrName>style.visibility</p:attrName>
                                        </p:attrNameLst>
                                      </p:cBhvr>
                                      <p:to>
                                        <p:strVal val="visible"/>
                                      </p:to>
                                    </p:set>
                                  </p:childTnLst>
                                </p:cTn>
                              </p:par>
                            </p:childTnLst>
                          </p:cTn>
                        </p:par>
                        <p:par>
                          <p:cTn id="27" fill="hold">
                            <p:stCondLst>
                              <p:cond delay="16000"/>
                            </p:stCondLst>
                            <p:childTnLst>
                              <p:par>
                                <p:cTn id="28" presetID="1" presetClass="exit" presetSubtype="0" fill="hold" nodeType="afterEffect">
                                  <p:stCondLst>
                                    <p:cond delay="0"/>
                                  </p:stCondLst>
                                  <p:childTnLst>
                                    <p:set>
                                      <p:cBhvr>
                                        <p:cTn id="29" dur="1" fill="hold">
                                          <p:stCondLst>
                                            <p:cond delay="2499"/>
                                          </p:stCondLst>
                                        </p:cTn>
                                        <p:tgtEl>
                                          <p:spTgt spid="16"/>
                                        </p:tgtEl>
                                        <p:attrNameLst>
                                          <p:attrName>style.visibility</p:attrName>
                                        </p:attrNameLst>
                                      </p:cBhvr>
                                      <p:to>
                                        <p:strVal val="hidden"/>
                                      </p:to>
                                    </p:set>
                                  </p:childTnLst>
                                </p:cTn>
                              </p:par>
                            </p:childTnLst>
                          </p:cTn>
                        </p:par>
                        <p:par>
                          <p:cTn id="30" fill="hold">
                            <p:stCondLst>
                              <p:cond delay="18500"/>
                            </p:stCondLst>
                            <p:childTnLst>
                              <p:par>
                                <p:cTn id="31" presetID="1" presetClass="entr" presetSubtype="0" fill="hold" nodeType="afterEffect">
                                  <p:stCondLst>
                                    <p:cond delay="0"/>
                                  </p:stCondLst>
                                  <p:childTnLst>
                                    <p:set>
                                      <p:cBhvr>
                                        <p:cTn id="32" dur="1" fill="hold">
                                          <p:stCondLst>
                                            <p:cond delay="749"/>
                                          </p:stCondLst>
                                        </p:cTn>
                                        <p:tgtEl>
                                          <p:spTgt spid="11"/>
                                        </p:tgtEl>
                                        <p:attrNameLst>
                                          <p:attrName>style.visibility</p:attrName>
                                        </p:attrNameLst>
                                      </p:cBhvr>
                                      <p:to>
                                        <p:strVal val="visible"/>
                                      </p:to>
                                    </p:set>
                                  </p:childTnLst>
                                </p:cTn>
                              </p:par>
                            </p:childTnLst>
                          </p:cTn>
                        </p:par>
                        <p:par>
                          <p:cTn id="33" fill="hold">
                            <p:stCondLst>
                              <p:cond delay="19250"/>
                            </p:stCondLst>
                            <p:childTnLst>
                              <p:par>
                                <p:cTn id="34" presetID="31" presetClass="exit" presetSubtype="0" fill="hold" nodeType="afterEffect">
                                  <p:stCondLst>
                                    <p:cond delay="2750"/>
                                  </p:stCondLst>
                                  <p:childTnLst>
                                    <p:anim calcmode="lin" valueType="num">
                                      <p:cBhvr>
                                        <p:cTn id="35" dur="750"/>
                                        <p:tgtEl>
                                          <p:spTgt spid="11"/>
                                        </p:tgtEl>
                                        <p:attrNameLst>
                                          <p:attrName>ppt_w</p:attrName>
                                        </p:attrNameLst>
                                      </p:cBhvr>
                                      <p:tavLst>
                                        <p:tav tm="0">
                                          <p:val>
                                            <p:strVal val="ppt_w"/>
                                          </p:val>
                                        </p:tav>
                                        <p:tav tm="100000">
                                          <p:val>
                                            <p:fltVal val="0"/>
                                          </p:val>
                                        </p:tav>
                                      </p:tavLst>
                                    </p:anim>
                                    <p:anim calcmode="lin" valueType="num">
                                      <p:cBhvr>
                                        <p:cTn id="36" dur="750"/>
                                        <p:tgtEl>
                                          <p:spTgt spid="11"/>
                                        </p:tgtEl>
                                        <p:attrNameLst>
                                          <p:attrName>ppt_h</p:attrName>
                                        </p:attrNameLst>
                                      </p:cBhvr>
                                      <p:tavLst>
                                        <p:tav tm="0">
                                          <p:val>
                                            <p:strVal val="ppt_h"/>
                                          </p:val>
                                        </p:tav>
                                        <p:tav tm="100000">
                                          <p:val>
                                            <p:fltVal val="0"/>
                                          </p:val>
                                        </p:tav>
                                      </p:tavLst>
                                    </p:anim>
                                    <p:anim calcmode="lin" valueType="num">
                                      <p:cBhvr>
                                        <p:cTn id="37" dur="750"/>
                                        <p:tgtEl>
                                          <p:spTgt spid="11"/>
                                        </p:tgtEl>
                                        <p:attrNameLst>
                                          <p:attrName>style.rotation</p:attrName>
                                        </p:attrNameLst>
                                      </p:cBhvr>
                                      <p:tavLst>
                                        <p:tav tm="0">
                                          <p:val>
                                            <p:fltVal val="0"/>
                                          </p:val>
                                        </p:tav>
                                        <p:tav tm="100000">
                                          <p:val>
                                            <p:fltVal val="90"/>
                                          </p:val>
                                        </p:tav>
                                      </p:tavLst>
                                    </p:anim>
                                    <p:animEffect transition="out" filter="fade">
                                      <p:cBhvr>
                                        <p:cTn id="38" dur="750"/>
                                        <p:tgtEl>
                                          <p:spTgt spid="11"/>
                                        </p:tgtEl>
                                      </p:cBhvr>
                                    </p:animEffect>
                                    <p:set>
                                      <p:cBhvr>
                                        <p:cTn id="39" dur="1" fill="hold">
                                          <p:stCondLst>
                                            <p:cond delay="7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6F8469B-9E66-4328-A2AE-CF6B4F857FF2}"/>
              </a:ext>
            </a:extLst>
          </p:cNvPr>
          <p:cNvGrpSpPr/>
          <p:nvPr/>
        </p:nvGrpSpPr>
        <p:grpSpPr>
          <a:xfrm>
            <a:off x="938563" y="3227037"/>
            <a:ext cx="3776428" cy="2125065"/>
            <a:chOff x="555472" y="3100644"/>
            <a:chExt cx="4057286" cy="2329251"/>
          </a:xfrm>
          <a:solidFill>
            <a:srgbClr val="4472C4"/>
          </a:solidFill>
        </p:grpSpPr>
        <p:sp>
          <p:nvSpPr>
            <p:cNvPr id="52" name="Freeform: Shape 51">
              <a:extLst>
                <a:ext uri="{FF2B5EF4-FFF2-40B4-BE49-F238E27FC236}">
                  <a16:creationId xmlns:a16="http://schemas.microsoft.com/office/drawing/2014/main" id="{72EEB5DF-A4DA-4C51-ACB2-206AA7823123}"/>
                </a:ext>
              </a:extLst>
            </p:cNvPr>
            <p:cNvSpPr/>
            <p:nvPr/>
          </p:nvSpPr>
          <p:spPr>
            <a:xfrm>
              <a:off x="555472" y="3100644"/>
              <a:ext cx="4057286" cy="2329251"/>
            </a:xfrm>
            <a:custGeom>
              <a:avLst/>
              <a:gdLst>
                <a:gd name="connsiteX0" fmla="*/ 2025375 w 4057286"/>
                <a:gd name="connsiteY0" fmla="*/ 1915414 h 2329251"/>
                <a:gd name="connsiteX1" fmla="*/ 2025374 w 4057286"/>
                <a:gd name="connsiteY1" fmla="*/ 1915414 h 2329251"/>
                <a:gd name="connsiteX2" fmla="*/ 2028878 w 4057286"/>
                <a:gd name="connsiteY2" fmla="*/ 1919269 h 2329251"/>
                <a:gd name="connsiteX3" fmla="*/ 2028873 w 4057286"/>
                <a:gd name="connsiteY3" fmla="*/ 1919262 h 2329251"/>
                <a:gd name="connsiteX4" fmla="*/ 3917234 w 4057286"/>
                <a:gd name="connsiteY4" fmla="*/ 1755984 h 2329251"/>
                <a:gd name="connsiteX5" fmla="*/ 3911006 w 4057286"/>
                <a:gd name="connsiteY5" fmla="*/ 1768526 h 2329251"/>
                <a:gd name="connsiteX6" fmla="*/ 3861318 w 4057286"/>
                <a:gd name="connsiteY6" fmla="*/ 1836674 h 2329251"/>
                <a:gd name="connsiteX7" fmla="*/ 4002855 w 4057286"/>
                <a:gd name="connsiteY7" fmla="*/ 1578113 h 2329251"/>
                <a:gd name="connsiteX8" fmla="*/ 3998830 w 4057286"/>
                <a:gd name="connsiteY8" fmla="*/ 1591664 h 2329251"/>
                <a:gd name="connsiteX9" fmla="*/ 3960864 w 4057286"/>
                <a:gd name="connsiteY9" fmla="*/ 1668120 h 2329251"/>
                <a:gd name="connsiteX10" fmla="*/ 4057286 w 4057286"/>
                <a:gd name="connsiteY10" fmla="*/ 1386093 h 2329251"/>
                <a:gd name="connsiteX11" fmla="*/ 4055951 w 4057286"/>
                <a:gd name="connsiteY11" fmla="*/ 1399338 h 2329251"/>
                <a:gd name="connsiteX12" fmla="*/ 4031174 w 4057286"/>
                <a:gd name="connsiteY12" fmla="*/ 1482762 h 2329251"/>
                <a:gd name="connsiteX13" fmla="*/ 1164625 w 4057286"/>
                <a:gd name="connsiteY13" fmla="*/ 0 h 2329251"/>
                <a:gd name="connsiteX14" fmla="*/ 1988139 w 4057286"/>
                <a:gd name="connsiteY14" fmla="*/ 341111 h 2329251"/>
                <a:gd name="connsiteX15" fmla="*/ 2039807 w 4057286"/>
                <a:gd name="connsiteY15" fmla="*/ 397959 h 2329251"/>
                <a:gd name="connsiteX16" fmla="*/ 2039807 w 4057286"/>
                <a:gd name="connsiteY16" fmla="*/ 397958 h 2329251"/>
                <a:gd name="connsiteX17" fmla="*/ 2063307 w 4057286"/>
                <a:gd name="connsiteY17" fmla="*/ 423815 h 2329251"/>
                <a:gd name="connsiteX18" fmla="*/ 2063317 w 4057286"/>
                <a:gd name="connsiteY18" fmla="*/ 423829 h 2329251"/>
                <a:gd name="connsiteX19" fmla="*/ 2130351 w 4057286"/>
                <a:gd name="connsiteY19" fmla="*/ 513472 h 2329251"/>
                <a:gd name="connsiteX20" fmla="*/ 2165282 w 4057286"/>
                <a:gd name="connsiteY20" fmla="*/ 570970 h 2329251"/>
                <a:gd name="connsiteX21" fmla="*/ 2174952 w 4057286"/>
                <a:gd name="connsiteY21" fmla="*/ 584925 h 2329251"/>
                <a:gd name="connsiteX22" fmla="*/ 2178897 w 4057286"/>
                <a:gd name="connsiteY22" fmla="*/ 593383 h 2329251"/>
                <a:gd name="connsiteX23" fmla="*/ 2188686 w 4057286"/>
                <a:gd name="connsiteY23" fmla="*/ 609496 h 2329251"/>
                <a:gd name="connsiteX24" fmla="*/ 2237728 w 4057286"/>
                <a:gd name="connsiteY24" fmla="*/ 711300 h 2329251"/>
                <a:gd name="connsiteX25" fmla="*/ 2251635 w 4057286"/>
                <a:gd name="connsiteY25" fmla="*/ 749298 h 2329251"/>
                <a:gd name="connsiteX26" fmla="*/ 2258582 w 4057286"/>
                <a:gd name="connsiteY26" fmla="*/ 764188 h 2329251"/>
                <a:gd name="connsiteX27" fmla="*/ 2262799 w 4057286"/>
                <a:gd name="connsiteY27" fmla="*/ 779798 h 2329251"/>
                <a:gd name="connsiteX28" fmla="*/ 2276891 w 4057286"/>
                <a:gd name="connsiteY28" fmla="*/ 818301 h 2329251"/>
                <a:gd name="connsiteX29" fmla="*/ 2305589 w 4057286"/>
                <a:gd name="connsiteY29" fmla="*/ 929912 h 2329251"/>
                <a:gd name="connsiteX30" fmla="*/ 2308500 w 4057286"/>
                <a:gd name="connsiteY30" fmla="*/ 948987 h 2329251"/>
                <a:gd name="connsiteX31" fmla="*/ 2311061 w 4057286"/>
                <a:gd name="connsiteY31" fmla="*/ 958467 h 2329251"/>
                <a:gd name="connsiteX32" fmla="*/ 2318786 w 4057286"/>
                <a:gd name="connsiteY32" fmla="*/ 1016384 h 2329251"/>
                <a:gd name="connsiteX33" fmla="*/ 2323237 w 4057286"/>
                <a:gd name="connsiteY33" fmla="*/ 1045549 h 2329251"/>
                <a:gd name="connsiteX34" fmla="*/ 2323579 w 4057286"/>
                <a:gd name="connsiteY34" fmla="*/ 1052316 h 2329251"/>
                <a:gd name="connsiteX35" fmla="*/ 2324638 w 4057286"/>
                <a:gd name="connsiteY35" fmla="*/ 1060257 h 2329251"/>
                <a:gd name="connsiteX36" fmla="*/ 2329251 w 4057286"/>
                <a:gd name="connsiteY36" fmla="*/ 1164625 h 2329251"/>
                <a:gd name="connsiteX37" fmla="*/ 2329081 w 4057286"/>
                <a:gd name="connsiteY37" fmla="*/ 1166555 h 2329251"/>
                <a:gd name="connsiteX38" fmla="*/ 2332869 w 4057286"/>
                <a:gd name="connsiteY38" fmla="*/ 1166555 h 2329251"/>
                <a:gd name="connsiteX39" fmla="*/ 2344504 w 4057286"/>
                <a:gd name="connsiteY39" fmla="*/ 1281981 h 2329251"/>
                <a:gd name="connsiteX40" fmla="*/ 2914986 w 4057286"/>
                <a:gd name="connsiteY40" fmla="*/ 1746937 h 2329251"/>
                <a:gd name="connsiteX41" fmla="*/ 3485468 w 4057286"/>
                <a:gd name="connsiteY41" fmla="*/ 1281981 h 2329251"/>
                <a:gd name="connsiteX42" fmla="*/ 3497104 w 4057286"/>
                <a:gd name="connsiteY42" fmla="*/ 1166555 h 2329251"/>
                <a:gd name="connsiteX43" fmla="*/ 3500808 w 4057286"/>
                <a:gd name="connsiteY43" fmla="*/ 1166555 h 2329251"/>
                <a:gd name="connsiteX44" fmla="*/ 3505336 w 4057286"/>
                <a:gd name="connsiteY44" fmla="*/ 1268993 h 2329251"/>
                <a:gd name="connsiteX45" fmla="*/ 3766667 w 4057286"/>
                <a:gd name="connsiteY45" fmla="*/ 1905435 h 2329251"/>
                <a:gd name="connsiteX46" fmla="*/ 3790168 w 4057286"/>
                <a:gd name="connsiteY46" fmla="*/ 1931292 h 2329251"/>
                <a:gd name="connsiteX47" fmla="*/ 3801100 w 4057286"/>
                <a:gd name="connsiteY47" fmla="*/ 1919264 h 2329251"/>
                <a:gd name="connsiteX48" fmla="*/ 3795616 w 4057286"/>
                <a:gd name="connsiteY48" fmla="*/ 1926786 h 2329251"/>
                <a:gd name="connsiteX49" fmla="*/ 2914987 w 4057286"/>
                <a:gd name="connsiteY49" fmla="*/ 2329250 h 2329251"/>
                <a:gd name="connsiteX50" fmla="*/ 2119082 w 4057286"/>
                <a:gd name="connsiteY50" fmla="*/ 2014858 h 2329251"/>
                <a:gd name="connsiteX51" fmla="*/ 2039808 w 4057286"/>
                <a:gd name="connsiteY51" fmla="*/ 1932451 h 2329251"/>
                <a:gd name="connsiteX52" fmla="*/ 1960533 w 4057286"/>
                <a:gd name="connsiteY52" fmla="*/ 2014859 h 2329251"/>
                <a:gd name="connsiteX53" fmla="*/ 1164627 w 4057286"/>
                <a:gd name="connsiteY53" fmla="*/ 2329251 h 2329251"/>
                <a:gd name="connsiteX54" fmla="*/ 23663 w 4057286"/>
                <a:gd name="connsiteY54" fmla="*/ 1399339 h 2329251"/>
                <a:gd name="connsiteX55" fmla="*/ 197 w 4057286"/>
                <a:gd name="connsiteY55" fmla="*/ 1166556 h 2329251"/>
                <a:gd name="connsiteX56" fmla="*/ 582509 w 4057286"/>
                <a:gd name="connsiteY56" fmla="*/ 1166556 h 2329251"/>
                <a:gd name="connsiteX57" fmla="*/ 594145 w 4057286"/>
                <a:gd name="connsiteY57" fmla="*/ 1281982 h 2329251"/>
                <a:gd name="connsiteX58" fmla="*/ 1164626 w 4057286"/>
                <a:gd name="connsiteY58" fmla="*/ 1746938 h 2329251"/>
                <a:gd name="connsiteX59" fmla="*/ 1735108 w 4057286"/>
                <a:gd name="connsiteY59" fmla="*/ 1281982 h 2329251"/>
                <a:gd name="connsiteX60" fmla="*/ 1746744 w 4057286"/>
                <a:gd name="connsiteY60" fmla="*/ 1166556 h 2329251"/>
                <a:gd name="connsiteX61" fmla="*/ 1750447 w 4057286"/>
                <a:gd name="connsiteY61" fmla="*/ 1166556 h 2329251"/>
                <a:gd name="connsiteX62" fmla="*/ 1750447 w 4057286"/>
                <a:gd name="connsiteY62" fmla="*/ 1166555 h 2329251"/>
                <a:gd name="connsiteX63" fmla="*/ 1746742 w 4057286"/>
                <a:gd name="connsiteY63" fmla="*/ 1166555 h 2329251"/>
                <a:gd name="connsiteX64" fmla="*/ 1746936 w 4057286"/>
                <a:gd name="connsiteY64" fmla="*/ 1164625 h 2329251"/>
                <a:gd name="connsiteX65" fmla="*/ 1164624 w 4057286"/>
                <a:gd name="connsiteY65" fmla="*/ 582313 h 2329251"/>
                <a:gd name="connsiteX66" fmla="*/ 582312 w 4057286"/>
                <a:gd name="connsiteY66" fmla="*/ 1164625 h 2329251"/>
                <a:gd name="connsiteX67" fmla="*/ 582507 w 4057286"/>
                <a:gd name="connsiteY67" fmla="*/ 1166555 h 2329251"/>
                <a:gd name="connsiteX68" fmla="*/ 195 w 4057286"/>
                <a:gd name="connsiteY68" fmla="*/ 1166555 h 2329251"/>
                <a:gd name="connsiteX69" fmla="*/ 0 w 4057286"/>
                <a:gd name="connsiteY69" fmla="*/ 1164625 h 2329251"/>
                <a:gd name="connsiteX70" fmla="*/ 1164625 w 4057286"/>
                <a:gd name="connsiteY70" fmla="*/ 0 h 232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57286" h="2329251">
                  <a:moveTo>
                    <a:pt x="2025375" y="1915414"/>
                  </a:moveTo>
                  <a:lnTo>
                    <a:pt x="2025374" y="1915414"/>
                  </a:lnTo>
                  <a:lnTo>
                    <a:pt x="2028878" y="1919269"/>
                  </a:lnTo>
                  <a:lnTo>
                    <a:pt x="2028873" y="1919262"/>
                  </a:lnTo>
                  <a:close/>
                  <a:moveTo>
                    <a:pt x="3917234" y="1755984"/>
                  </a:moveTo>
                  <a:lnTo>
                    <a:pt x="3911006" y="1768526"/>
                  </a:lnTo>
                  <a:lnTo>
                    <a:pt x="3861318" y="1836674"/>
                  </a:lnTo>
                  <a:close/>
                  <a:moveTo>
                    <a:pt x="4002855" y="1578113"/>
                  </a:moveTo>
                  <a:lnTo>
                    <a:pt x="3998830" y="1591664"/>
                  </a:lnTo>
                  <a:lnTo>
                    <a:pt x="3960864" y="1668120"/>
                  </a:lnTo>
                  <a:close/>
                  <a:moveTo>
                    <a:pt x="4057286" y="1386093"/>
                  </a:moveTo>
                  <a:lnTo>
                    <a:pt x="4055951" y="1399338"/>
                  </a:lnTo>
                  <a:lnTo>
                    <a:pt x="4031174" y="1482762"/>
                  </a:lnTo>
                  <a:close/>
                  <a:moveTo>
                    <a:pt x="1164625" y="0"/>
                  </a:moveTo>
                  <a:cubicBezTo>
                    <a:pt x="1486228" y="0"/>
                    <a:pt x="1777384" y="130355"/>
                    <a:pt x="1988139" y="341111"/>
                  </a:cubicBezTo>
                  <a:lnTo>
                    <a:pt x="2039807" y="397959"/>
                  </a:lnTo>
                  <a:lnTo>
                    <a:pt x="2039807" y="397958"/>
                  </a:lnTo>
                  <a:lnTo>
                    <a:pt x="2063307" y="423815"/>
                  </a:lnTo>
                  <a:lnTo>
                    <a:pt x="2063317" y="423829"/>
                  </a:lnTo>
                  <a:lnTo>
                    <a:pt x="2130351" y="513472"/>
                  </a:lnTo>
                  <a:lnTo>
                    <a:pt x="2165282" y="570970"/>
                  </a:lnTo>
                  <a:lnTo>
                    <a:pt x="2174952" y="584925"/>
                  </a:lnTo>
                  <a:lnTo>
                    <a:pt x="2178897" y="593383"/>
                  </a:lnTo>
                  <a:lnTo>
                    <a:pt x="2188686" y="609496"/>
                  </a:lnTo>
                  <a:cubicBezTo>
                    <a:pt x="2206615" y="642499"/>
                    <a:pt x="2222995" y="676467"/>
                    <a:pt x="2237728" y="711300"/>
                  </a:cubicBezTo>
                  <a:lnTo>
                    <a:pt x="2251635" y="749298"/>
                  </a:lnTo>
                  <a:lnTo>
                    <a:pt x="2258582" y="764188"/>
                  </a:lnTo>
                  <a:lnTo>
                    <a:pt x="2262799" y="779798"/>
                  </a:lnTo>
                  <a:lnTo>
                    <a:pt x="2276891" y="818301"/>
                  </a:lnTo>
                  <a:cubicBezTo>
                    <a:pt x="2288234" y="854769"/>
                    <a:pt x="2297832" y="892005"/>
                    <a:pt x="2305589" y="929912"/>
                  </a:cubicBezTo>
                  <a:lnTo>
                    <a:pt x="2308500" y="948987"/>
                  </a:lnTo>
                  <a:lnTo>
                    <a:pt x="2311061" y="958467"/>
                  </a:lnTo>
                  <a:lnTo>
                    <a:pt x="2318786" y="1016384"/>
                  </a:lnTo>
                  <a:lnTo>
                    <a:pt x="2323237" y="1045549"/>
                  </a:lnTo>
                  <a:lnTo>
                    <a:pt x="2323579" y="1052316"/>
                  </a:lnTo>
                  <a:lnTo>
                    <a:pt x="2324638" y="1060257"/>
                  </a:lnTo>
                  <a:cubicBezTo>
                    <a:pt x="2327692" y="1094639"/>
                    <a:pt x="2329251" y="1129450"/>
                    <a:pt x="2329251" y="1164625"/>
                  </a:cubicBezTo>
                  <a:lnTo>
                    <a:pt x="2329081" y="1166555"/>
                  </a:lnTo>
                  <a:lnTo>
                    <a:pt x="2332869" y="1166555"/>
                  </a:lnTo>
                  <a:lnTo>
                    <a:pt x="2344504" y="1281981"/>
                  </a:lnTo>
                  <a:cubicBezTo>
                    <a:pt x="2398803" y="1547331"/>
                    <a:pt x="2633584" y="1746937"/>
                    <a:pt x="2914986" y="1746937"/>
                  </a:cubicBezTo>
                  <a:cubicBezTo>
                    <a:pt x="3196388" y="1746937"/>
                    <a:pt x="3431169" y="1547331"/>
                    <a:pt x="3485468" y="1281981"/>
                  </a:cubicBezTo>
                  <a:lnTo>
                    <a:pt x="3497104" y="1166555"/>
                  </a:lnTo>
                  <a:lnTo>
                    <a:pt x="3500808" y="1166555"/>
                  </a:lnTo>
                  <a:lnTo>
                    <a:pt x="3505336" y="1268993"/>
                  </a:lnTo>
                  <a:cubicBezTo>
                    <a:pt x="3526710" y="1509663"/>
                    <a:pt x="3621294" y="1729284"/>
                    <a:pt x="3766667" y="1905435"/>
                  </a:cubicBezTo>
                  <a:lnTo>
                    <a:pt x="3790168" y="1931292"/>
                  </a:lnTo>
                  <a:lnTo>
                    <a:pt x="3801100" y="1919264"/>
                  </a:lnTo>
                  <a:lnTo>
                    <a:pt x="3795616" y="1926786"/>
                  </a:lnTo>
                  <a:cubicBezTo>
                    <a:pt x="3582070" y="2173308"/>
                    <a:pt x="3266740" y="2329250"/>
                    <a:pt x="2914987" y="2329250"/>
                  </a:cubicBezTo>
                  <a:cubicBezTo>
                    <a:pt x="2607204" y="2329250"/>
                    <a:pt x="2327306" y="2209857"/>
                    <a:pt x="2119082" y="2014858"/>
                  </a:cubicBezTo>
                  <a:lnTo>
                    <a:pt x="2039808" y="1932451"/>
                  </a:lnTo>
                  <a:lnTo>
                    <a:pt x="1960533" y="2014859"/>
                  </a:lnTo>
                  <a:cubicBezTo>
                    <a:pt x="1752309" y="2209858"/>
                    <a:pt x="1472411" y="2329251"/>
                    <a:pt x="1164627" y="2329251"/>
                  </a:cubicBezTo>
                  <a:cubicBezTo>
                    <a:pt x="601823" y="2329251"/>
                    <a:pt x="132260" y="1930039"/>
                    <a:pt x="23663" y="1399339"/>
                  </a:cubicBezTo>
                  <a:lnTo>
                    <a:pt x="197" y="1166556"/>
                  </a:lnTo>
                  <a:lnTo>
                    <a:pt x="582509" y="1166556"/>
                  </a:lnTo>
                  <a:lnTo>
                    <a:pt x="594145" y="1281982"/>
                  </a:lnTo>
                  <a:cubicBezTo>
                    <a:pt x="648443" y="1547332"/>
                    <a:pt x="883224" y="1746938"/>
                    <a:pt x="1164626" y="1746938"/>
                  </a:cubicBezTo>
                  <a:cubicBezTo>
                    <a:pt x="1446028" y="1746938"/>
                    <a:pt x="1680809" y="1547332"/>
                    <a:pt x="1735108" y="1281982"/>
                  </a:cubicBezTo>
                  <a:lnTo>
                    <a:pt x="1746744" y="1166556"/>
                  </a:lnTo>
                  <a:lnTo>
                    <a:pt x="1750447" y="1166556"/>
                  </a:lnTo>
                  <a:lnTo>
                    <a:pt x="1750447" y="1166555"/>
                  </a:lnTo>
                  <a:lnTo>
                    <a:pt x="1746742" y="1166555"/>
                  </a:lnTo>
                  <a:lnTo>
                    <a:pt x="1746936" y="1164625"/>
                  </a:lnTo>
                  <a:cubicBezTo>
                    <a:pt x="1746936" y="843023"/>
                    <a:pt x="1486226" y="582313"/>
                    <a:pt x="1164624" y="582313"/>
                  </a:cubicBezTo>
                  <a:cubicBezTo>
                    <a:pt x="843022" y="582313"/>
                    <a:pt x="582312" y="843023"/>
                    <a:pt x="582312" y="1164625"/>
                  </a:cubicBezTo>
                  <a:lnTo>
                    <a:pt x="582507" y="1166555"/>
                  </a:lnTo>
                  <a:lnTo>
                    <a:pt x="195" y="1166555"/>
                  </a:lnTo>
                  <a:lnTo>
                    <a:pt x="0" y="1164625"/>
                  </a:lnTo>
                  <a:cubicBezTo>
                    <a:pt x="0" y="521420"/>
                    <a:pt x="521420" y="0"/>
                    <a:pt x="1164625" y="0"/>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8829D48-0B4B-46AE-9B89-52A8B18908AC}"/>
                </a:ext>
              </a:extLst>
            </p:cNvPr>
            <p:cNvSpPr/>
            <p:nvPr/>
          </p:nvSpPr>
          <p:spPr>
            <a:xfrm rot="10800000">
              <a:off x="555473" y="4263339"/>
              <a:ext cx="2040310" cy="1166555"/>
            </a:xfrm>
            <a:custGeom>
              <a:avLst/>
              <a:gdLst>
                <a:gd name="connsiteX0" fmla="*/ 875685 w 2040310"/>
                <a:gd name="connsiteY0" fmla="*/ 0 h 1166555"/>
                <a:gd name="connsiteX1" fmla="*/ 2040310 w 2040310"/>
                <a:gd name="connsiteY1" fmla="*/ 1164625 h 1166555"/>
                <a:gd name="connsiteX2" fmla="*/ 2040116 w 2040310"/>
                <a:gd name="connsiteY2" fmla="*/ 1166555 h 1166555"/>
                <a:gd name="connsiteX3" fmla="*/ 1457801 w 2040310"/>
                <a:gd name="connsiteY3" fmla="*/ 1166555 h 1166555"/>
                <a:gd name="connsiteX4" fmla="*/ 1457996 w 2040310"/>
                <a:gd name="connsiteY4" fmla="*/ 1164625 h 1166555"/>
                <a:gd name="connsiteX5" fmla="*/ 875684 w 2040310"/>
                <a:gd name="connsiteY5" fmla="*/ 582313 h 1166555"/>
                <a:gd name="connsiteX6" fmla="*/ 293372 w 2040310"/>
                <a:gd name="connsiteY6" fmla="*/ 1164625 h 1166555"/>
                <a:gd name="connsiteX7" fmla="*/ 293567 w 2040310"/>
                <a:gd name="connsiteY7" fmla="*/ 1166555 h 1166555"/>
                <a:gd name="connsiteX8" fmla="*/ 289864 w 2040310"/>
                <a:gd name="connsiteY8" fmla="*/ 1166555 h 1166555"/>
                <a:gd name="connsiteX9" fmla="*/ 289949 w 2040310"/>
                <a:gd name="connsiteY9" fmla="*/ 1164625 h 1166555"/>
                <a:gd name="connsiteX10" fmla="*/ 271759 w 2040310"/>
                <a:gd name="connsiteY10" fmla="*/ 958467 h 1166555"/>
                <a:gd name="connsiteX11" fmla="*/ 267623 w 2040310"/>
                <a:gd name="connsiteY11" fmla="*/ 943156 h 1166555"/>
                <a:gd name="connsiteX12" fmla="*/ 266288 w 2040310"/>
                <a:gd name="connsiteY12" fmla="*/ 929912 h 1166555"/>
                <a:gd name="connsiteX13" fmla="*/ 249014 w 2040310"/>
                <a:gd name="connsiteY13" fmla="*/ 874264 h 1166555"/>
                <a:gd name="connsiteX14" fmla="*/ 219280 w 2040310"/>
                <a:gd name="connsiteY14" fmla="*/ 764188 h 1166555"/>
                <a:gd name="connsiteX15" fmla="*/ 206024 w 2040310"/>
                <a:gd name="connsiteY15" fmla="*/ 735774 h 1166555"/>
                <a:gd name="connsiteX16" fmla="*/ 198427 w 2040310"/>
                <a:gd name="connsiteY16" fmla="*/ 711300 h 1166555"/>
                <a:gd name="connsiteX17" fmla="*/ 171234 w 2040310"/>
                <a:gd name="connsiteY17" fmla="*/ 661201 h 1166555"/>
                <a:gd name="connsiteX18" fmla="*/ 135649 w 2040310"/>
                <a:gd name="connsiteY18" fmla="*/ 584925 h 1166555"/>
                <a:gd name="connsiteX19" fmla="*/ 108811 w 2040310"/>
                <a:gd name="connsiteY19" fmla="*/ 546195 h 1166555"/>
                <a:gd name="connsiteX20" fmla="*/ 91049 w 2040310"/>
                <a:gd name="connsiteY20" fmla="*/ 513472 h 1166555"/>
                <a:gd name="connsiteX21" fmla="*/ 24005 w 2040310"/>
                <a:gd name="connsiteY21" fmla="*/ 423815 h 1166555"/>
                <a:gd name="connsiteX22" fmla="*/ 0 w 2040310"/>
                <a:gd name="connsiteY22" fmla="*/ 397403 h 1166555"/>
                <a:gd name="connsiteX23" fmla="*/ 92618 w 2040310"/>
                <a:gd name="connsiteY23" fmla="*/ 302549 h 1166555"/>
                <a:gd name="connsiteX24" fmla="*/ 875685 w 2040310"/>
                <a:gd name="connsiteY24" fmla="*/ 0 h 11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0310" h="1166555">
                  <a:moveTo>
                    <a:pt x="875685" y="0"/>
                  </a:moveTo>
                  <a:cubicBezTo>
                    <a:pt x="1518890" y="0"/>
                    <a:pt x="2040310" y="521420"/>
                    <a:pt x="2040310" y="1164625"/>
                  </a:cubicBezTo>
                  <a:lnTo>
                    <a:pt x="2040116" y="1166555"/>
                  </a:lnTo>
                  <a:lnTo>
                    <a:pt x="1457801" y="1166555"/>
                  </a:lnTo>
                  <a:lnTo>
                    <a:pt x="1457996" y="1164625"/>
                  </a:lnTo>
                  <a:cubicBezTo>
                    <a:pt x="1457996" y="843023"/>
                    <a:pt x="1197286" y="582313"/>
                    <a:pt x="875684" y="582313"/>
                  </a:cubicBezTo>
                  <a:cubicBezTo>
                    <a:pt x="554082" y="582313"/>
                    <a:pt x="293372" y="843023"/>
                    <a:pt x="293372" y="1164625"/>
                  </a:cubicBezTo>
                  <a:lnTo>
                    <a:pt x="293567" y="1166555"/>
                  </a:lnTo>
                  <a:lnTo>
                    <a:pt x="289864" y="1166555"/>
                  </a:lnTo>
                  <a:lnTo>
                    <a:pt x="289949" y="1164625"/>
                  </a:lnTo>
                  <a:cubicBezTo>
                    <a:pt x="289949" y="1094275"/>
                    <a:pt x="283711" y="1025381"/>
                    <a:pt x="271759" y="958467"/>
                  </a:cubicBezTo>
                  <a:lnTo>
                    <a:pt x="267623" y="943156"/>
                  </a:lnTo>
                  <a:lnTo>
                    <a:pt x="266288" y="929912"/>
                  </a:lnTo>
                  <a:lnTo>
                    <a:pt x="249014" y="874264"/>
                  </a:lnTo>
                  <a:lnTo>
                    <a:pt x="219280" y="764188"/>
                  </a:lnTo>
                  <a:lnTo>
                    <a:pt x="206024" y="735774"/>
                  </a:lnTo>
                  <a:lnTo>
                    <a:pt x="198427" y="711300"/>
                  </a:lnTo>
                  <a:lnTo>
                    <a:pt x="171234" y="661201"/>
                  </a:lnTo>
                  <a:lnTo>
                    <a:pt x="135649" y="584925"/>
                  </a:lnTo>
                  <a:lnTo>
                    <a:pt x="108811" y="546195"/>
                  </a:lnTo>
                  <a:lnTo>
                    <a:pt x="91049" y="513472"/>
                  </a:lnTo>
                  <a:cubicBezTo>
                    <a:pt x="70120" y="482493"/>
                    <a:pt x="47740" y="452575"/>
                    <a:pt x="24005" y="423815"/>
                  </a:cubicBezTo>
                  <a:lnTo>
                    <a:pt x="0" y="397403"/>
                  </a:lnTo>
                  <a:lnTo>
                    <a:pt x="92618" y="302549"/>
                  </a:lnTo>
                  <a:cubicBezTo>
                    <a:pt x="299440" y="114570"/>
                    <a:pt x="574183" y="0"/>
                    <a:pt x="875685" y="0"/>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A43DE025-EE79-4E6E-BB16-123CB72FB586}"/>
                </a:ext>
              </a:extLst>
            </p:cNvPr>
            <p:cNvSpPr/>
            <p:nvPr/>
          </p:nvSpPr>
          <p:spPr>
            <a:xfrm rot="10800000">
              <a:off x="555472" y="3755339"/>
              <a:ext cx="884997" cy="1016000"/>
            </a:xfrm>
            <a:custGeom>
              <a:avLst/>
              <a:gdLst>
                <a:gd name="connsiteX0" fmla="*/ 3192 w 884997"/>
                <a:gd name="connsiteY0" fmla="*/ 0 h 1016000"/>
                <a:gd name="connsiteX1" fmla="*/ 764846 w 884997"/>
                <a:gd name="connsiteY1" fmla="*/ 0 h 1016000"/>
                <a:gd name="connsiteX2" fmla="*/ 793475 w 884997"/>
                <a:gd name="connsiteY2" fmla="*/ 52744 h 1016000"/>
                <a:gd name="connsiteX3" fmla="*/ 884997 w 884997"/>
                <a:gd name="connsiteY3" fmla="*/ 506069 h 1016000"/>
                <a:gd name="connsiteX4" fmla="*/ 884803 w 884997"/>
                <a:gd name="connsiteY4" fmla="*/ 507999 h 1016000"/>
                <a:gd name="connsiteX5" fmla="*/ 861337 w 884997"/>
                <a:gd name="connsiteY5" fmla="*/ 740782 h 1016000"/>
                <a:gd name="connsiteX6" fmla="*/ 804216 w 884997"/>
                <a:gd name="connsiteY6" fmla="*/ 933108 h 1016000"/>
                <a:gd name="connsiteX7" fmla="*/ 763054 w 884997"/>
                <a:gd name="connsiteY7" fmla="*/ 1016000 h 1016000"/>
                <a:gd name="connsiteX8" fmla="*/ 0 w 884997"/>
                <a:gd name="connsiteY8" fmla="*/ 1016000 h 1016000"/>
                <a:gd name="connsiteX9" fmla="*/ 10222 w 884997"/>
                <a:gd name="connsiteY9" fmla="*/ 1011232 h 1016000"/>
                <a:gd name="connsiteX10" fmla="*/ 290853 w 884997"/>
                <a:gd name="connsiteY10" fmla="*/ 623425 h 1016000"/>
                <a:gd name="connsiteX11" fmla="*/ 302489 w 884997"/>
                <a:gd name="connsiteY11" fmla="*/ 507999 h 1016000"/>
                <a:gd name="connsiteX12" fmla="*/ 302488 w 884997"/>
                <a:gd name="connsiteY12" fmla="*/ 507999 h 1016000"/>
                <a:gd name="connsiteX13" fmla="*/ 302683 w 884997"/>
                <a:gd name="connsiteY13" fmla="*/ 506069 h 1016000"/>
                <a:gd name="connsiteX14" fmla="*/ 45947 w 884997"/>
                <a:gd name="connsiteY14" fmla="*/ 2320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97" h="1016000">
                  <a:moveTo>
                    <a:pt x="3192" y="0"/>
                  </a:moveTo>
                  <a:lnTo>
                    <a:pt x="764846" y="0"/>
                  </a:lnTo>
                  <a:lnTo>
                    <a:pt x="793475" y="52744"/>
                  </a:lnTo>
                  <a:cubicBezTo>
                    <a:pt x="852408" y="192078"/>
                    <a:pt x="884997" y="345268"/>
                    <a:pt x="884997" y="506069"/>
                  </a:cubicBezTo>
                  <a:lnTo>
                    <a:pt x="884803" y="507999"/>
                  </a:lnTo>
                  <a:lnTo>
                    <a:pt x="861337" y="740782"/>
                  </a:lnTo>
                  <a:cubicBezTo>
                    <a:pt x="847762" y="807120"/>
                    <a:pt x="828548" y="871403"/>
                    <a:pt x="804216" y="933108"/>
                  </a:cubicBezTo>
                  <a:lnTo>
                    <a:pt x="763054" y="1016000"/>
                  </a:lnTo>
                  <a:lnTo>
                    <a:pt x="0" y="1016000"/>
                  </a:lnTo>
                  <a:lnTo>
                    <a:pt x="10222" y="1011232"/>
                  </a:lnTo>
                  <a:cubicBezTo>
                    <a:pt x="152479" y="929431"/>
                    <a:pt x="256917" y="789269"/>
                    <a:pt x="290853" y="623425"/>
                  </a:cubicBezTo>
                  <a:lnTo>
                    <a:pt x="302489" y="507999"/>
                  </a:lnTo>
                  <a:lnTo>
                    <a:pt x="302488" y="507999"/>
                  </a:lnTo>
                  <a:lnTo>
                    <a:pt x="302683" y="506069"/>
                  </a:lnTo>
                  <a:cubicBezTo>
                    <a:pt x="302683" y="305068"/>
                    <a:pt x="200843" y="127853"/>
                    <a:pt x="45947" y="23207"/>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5" name="Connector: Curved 54">
            <a:extLst>
              <a:ext uri="{FF2B5EF4-FFF2-40B4-BE49-F238E27FC236}">
                <a16:creationId xmlns:a16="http://schemas.microsoft.com/office/drawing/2014/main" id="{AE447737-28E4-4869-AD5A-C422C34DDC07}"/>
              </a:ext>
            </a:extLst>
          </p:cNvPr>
          <p:cNvCxnSpPr>
            <a:cxnSpLocks/>
          </p:cNvCxnSpPr>
          <p:nvPr/>
        </p:nvCxnSpPr>
        <p:spPr>
          <a:xfrm rot="10800000" flipV="1">
            <a:off x="2022572" y="1924842"/>
            <a:ext cx="2116380" cy="1302194"/>
          </a:xfrm>
          <a:prstGeom prst="curvedConnector2">
            <a:avLst/>
          </a:prstGeom>
          <a:noFill/>
          <a:ln w="6350" cap="flat" cmpd="sng" algn="ctr">
            <a:solidFill>
              <a:srgbClr val="D3D3D3">
                <a:lumMod val="25000"/>
              </a:srgbClr>
            </a:solidFill>
            <a:prstDash val="dash"/>
            <a:miter lim="800000"/>
            <a:tailEnd type="triangle"/>
          </a:ln>
          <a:effectLst/>
        </p:spPr>
      </p:cxnSp>
      <p:cxnSp>
        <p:nvCxnSpPr>
          <p:cNvPr id="56" name="Connector: Curved 55">
            <a:extLst>
              <a:ext uri="{FF2B5EF4-FFF2-40B4-BE49-F238E27FC236}">
                <a16:creationId xmlns:a16="http://schemas.microsoft.com/office/drawing/2014/main" id="{B5BAF353-E7F7-4A2F-9312-85203FAF44F1}"/>
              </a:ext>
            </a:extLst>
          </p:cNvPr>
          <p:cNvCxnSpPr>
            <a:cxnSpLocks/>
          </p:cNvCxnSpPr>
          <p:nvPr/>
        </p:nvCxnSpPr>
        <p:spPr>
          <a:xfrm rot="10800000" flipV="1">
            <a:off x="3651765" y="2285910"/>
            <a:ext cx="1349521" cy="941127"/>
          </a:xfrm>
          <a:prstGeom prst="curvedConnector2">
            <a:avLst/>
          </a:prstGeom>
          <a:noFill/>
          <a:ln w="6350" cap="flat" cmpd="sng" algn="ctr">
            <a:solidFill>
              <a:srgbClr val="D3D3D3">
                <a:lumMod val="25000"/>
              </a:srgbClr>
            </a:solidFill>
            <a:prstDash val="dash"/>
            <a:miter lim="800000"/>
            <a:tailEnd type="triangle"/>
          </a:ln>
          <a:effectLst/>
        </p:spPr>
      </p:cxnSp>
      <p:cxnSp>
        <p:nvCxnSpPr>
          <p:cNvPr id="57" name="Connector: Curved 56">
            <a:extLst>
              <a:ext uri="{FF2B5EF4-FFF2-40B4-BE49-F238E27FC236}">
                <a16:creationId xmlns:a16="http://schemas.microsoft.com/office/drawing/2014/main" id="{B05A3EF9-164D-4810-89F3-5AB94EE96070}"/>
              </a:ext>
            </a:extLst>
          </p:cNvPr>
          <p:cNvCxnSpPr/>
          <p:nvPr/>
        </p:nvCxnSpPr>
        <p:spPr>
          <a:xfrm rot="5400000">
            <a:off x="5217698" y="2349176"/>
            <a:ext cx="941125" cy="814597"/>
          </a:xfrm>
          <a:prstGeom prst="curvedConnector3">
            <a:avLst/>
          </a:prstGeom>
          <a:noFill/>
          <a:ln w="6350" cap="flat" cmpd="sng" algn="ctr">
            <a:solidFill>
              <a:srgbClr val="D3D3D3">
                <a:lumMod val="25000"/>
              </a:srgbClr>
            </a:solidFill>
            <a:prstDash val="dash"/>
            <a:miter lim="800000"/>
            <a:tailEnd type="triangle"/>
          </a:ln>
          <a:effectLst/>
        </p:spPr>
      </p:cxnSp>
      <p:cxnSp>
        <p:nvCxnSpPr>
          <p:cNvPr id="58" name="Connector: Curved 57">
            <a:extLst>
              <a:ext uri="{FF2B5EF4-FFF2-40B4-BE49-F238E27FC236}">
                <a16:creationId xmlns:a16="http://schemas.microsoft.com/office/drawing/2014/main" id="{B79A2710-A30E-4963-A838-BFA49B296CE9}"/>
              </a:ext>
            </a:extLst>
          </p:cNvPr>
          <p:cNvCxnSpPr/>
          <p:nvPr/>
        </p:nvCxnSpPr>
        <p:spPr>
          <a:xfrm rot="16200000" flipH="1">
            <a:off x="6032295" y="2349176"/>
            <a:ext cx="941125" cy="814598"/>
          </a:xfrm>
          <a:prstGeom prst="curvedConnector3">
            <a:avLst/>
          </a:prstGeom>
          <a:noFill/>
          <a:ln w="6350" cap="flat" cmpd="sng" algn="ctr">
            <a:solidFill>
              <a:srgbClr val="D3D3D3">
                <a:lumMod val="25000"/>
              </a:srgbClr>
            </a:solidFill>
            <a:prstDash val="dash"/>
            <a:miter lim="800000"/>
            <a:tailEnd type="triangle"/>
          </a:ln>
          <a:effectLst/>
        </p:spPr>
      </p:cxnSp>
      <p:cxnSp>
        <p:nvCxnSpPr>
          <p:cNvPr id="59" name="Connector: Curved 58">
            <a:extLst>
              <a:ext uri="{FF2B5EF4-FFF2-40B4-BE49-F238E27FC236}">
                <a16:creationId xmlns:a16="http://schemas.microsoft.com/office/drawing/2014/main" id="{29F90CBD-1BFB-4A37-9312-A3091521D1DD}"/>
              </a:ext>
            </a:extLst>
          </p:cNvPr>
          <p:cNvCxnSpPr>
            <a:cxnSpLocks/>
          </p:cNvCxnSpPr>
          <p:nvPr/>
        </p:nvCxnSpPr>
        <p:spPr>
          <a:xfrm>
            <a:off x="7176326" y="2285913"/>
            <a:ext cx="1363026" cy="941125"/>
          </a:xfrm>
          <a:prstGeom prst="curvedConnector2">
            <a:avLst/>
          </a:prstGeom>
          <a:noFill/>
          <a:ln w="6350" cap="flat" cmpd="sng" algn="ctr">
            <a:solidFill>
              <a:srgbClr val="D3D3D3">
                <a:lumMod val="25000"/>
              </a:srgbClr>
            </a:solidFill>
            <a:prstDash val="dash"/>
            <a:miter lim="800000"/>
            <a:tailEnd type="triangle"/>
          </a:ln>
          <a:effectLst/>
        </p:spPr>
      </p:cxnSp>
      <p:cxnSp>
        <p:nvCxnSpPr>
          <p:cNvPr id="60" name="Connector: Curved 59">
            <a:extLst>
              <a:ext uri="{FF2B5EF4-FFF2-40B4-BE49-F238E27FC236}">
                <a16:creationId xmlns:a16="http://schemas.microsoft.com/office/drawing/2014/main" id="{1006CB85-E4CA-44E2-AECB-4AF96D0C75AD}"/>
              </a:ext>
            </a:extLst>
          </p:cNvPr>
          <p:cNvCxnSpPr>
            <a:cxnSpLocks/>
          </p:cNvCxnSpPr>
          <p:nvPr/>
        </p:nvCxnSpPr>
        <p:spPr>
          <a:xfrm>
            <a:off x="8052166" y="1924843"/>
            <a:ext cx="2116383" cy="1302194"/>
          </a:xfrm>
          <a:prstGeom prst="curvedConnector2">
            <a:avLst/>
          </a:prstGeom>
          <a:noFill/>
          <a:ln w="6350" cap="flat" cmpd="sng" algn="ctr">
            <a:solidFill>
              <a:srgbClr val="D3D3D3">
                <a:lumMod val="25000"/>
              </a:srgbClr>
            </a:solidFill>
            <a:prstDash val="dash"/>
            <a:miter lim="800000"/>
            <a:tailEnd type="triangle"/>
          </a:ln>
          <a:effectLst/>
        </p:spPr>
      </p:cxnSp>
      <p:sp>
        <p:nvSpPr>
          <p:cNvPr id="62" name="Rectangle 61">
            <a:extLst>
              <a:ext uri="{FF2B5EF4-FFF2-40B4-BE49-F238E27FC236}">
                <a16:creationId xmlns:a16="http://schemas.microsoft.com/office/drawing/2014/main" id="{84877B5B-96EE-4EC2-AD5A-AF589D6D6ADF}"/>
              </a:ext>
            </a:extLst>
          </p:cNvPr>
          <p:cNvSpPr/>
          <p:nvPr/>
        </p:nvSpPr>
        <p:spPr>
          <a:xfrm>
            <a:off x="1161161" y="5565743"/>
            <a:ext cx="1715534" cy="40011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strike="noStrike" kern="0" cap="all" spc="0" normalizeH="0" baseline="0" noProof="0" dirty="0">
                <a:ln>
                  <a:noFill/>
                </a:ln>
                <a:solidFill>
                  <a:srgbClr val="3333FF"/>
                </a:solidFill>
                <a:effectLst/>
                <a:uLnTx/>
                <a:uFillTx/>
              </a:rPr>
              <a:t>Is Organized</a:t>
            </a:r>
          </a:p>
        </p:txBody>
      </p:sp>
      <p:sp>
        <p:nvSpPr>
          <p:cNvPr id="63" name="Rectangle 62">
            <a:extLst>
              <a:ext uri="{FF2B5EF4-FFF2-40B4-BE49-F238E27FC236}">
                <a16:creationId xmlns:a16="http://schemas.microsoft.com/office/drawing/2014/main" id="{DBC8800F-62CA-462E-B837-F8E67BAD5B85}"/>
              </a:ext>
            </a:extLst>
          </p:cNvPr>
          <p:cNvSpPr/>
          <p:nvPr/>
        </p:nvSpPr>
        <p:spPr>
          <a:xfrm>
            <a:off x="2632840" y="5551401"/>
            <a:ext cx="1957587" cy="707886"/>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Allows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free dialog</a:t>
            </a:r>
            <a:endParaRPr kumimoji="0" lang="en-US" sz="2000" b="1" i="0" strike="noStrike" kern="0" cap="all" spc="0" normalizeH="0" baseline="0" noProof="0" dirty="0">
              <a:ln>
                <a:noFill/>
              </a:ln>
              <a:solidFill>
                <a:srgbClr val="3333FF"/>
              </a:solidFill>
              <a:effectLst/>
              <a:uLnTx/>
              <a:uFillTx/>
            </a:endParaRPr>
          </a:p>
        </p:txBody>
      </p:sp>
      <p:sp>
        <p:nvSpPr>
          <p:cNvPr id="64" name="Rectangle 63">
            <a:extLst>
              <a:ext uri="{FF2B5EF4-FFF2-40B4-BE49-F238E27FC236}">
                <a16:creationId xmlns:a16="http://schemas.microsoft.com/office/drawing/2014/main" id="{880CA5FB-3D24-456E-A602-44670327C451}"/>
              </a:ext>
            </a:extLst>
          </p:cNvPr>
          <p:cNvSpPr/>
          <p:nvPr/>
        </p:nvSpPr>
        <p:spPr>
          <a:xfrm>
            <a:off x="3826875" y="5523229"/>
            <a:ext cx="2908168" cy="10156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Respects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everyone’s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opinions</a:t>
            </a:r>
            <a:endParaRPr kumimoji="0" lang="en-US" sz="2000" b="1" i="0" strike="noStrike" kern="0" cap="all" spc="0" normalizeH="0" baseline="0" noProof="0" dirty="0">
              <a:ln>
                <a:noFill/>
              </a:ln>
              <a:solidFill>
                <a:srgbClr val="3333FF"/>
              </a:solidFill>
              <a:effectLst/>
              <a:uLnTx/>
              <a:uFillTx/>
            </a:endParaRPr>
          </a:p>
        </p:txBody>
      </p:sp>
      <p:sp>
        <p:nvSpPr>
          <p:cNvPr id="66" name="Rectangle 65">
            <a:extLst>
              <a:ext uri="{FF2B5EF4-FFF2-40B4-BE49-F238E27FC236}">
                <a16:creationId xmlns:a16="http://schemas.microsoft.com/office/drawing/2014/main" id="{C62C3BAD-6652-4724-8D32-1C2AF8FC81A2}"/>
              </a:ext>
            </a:extLst>
          </p:cNvPr>
          <p:cNvSpPr/>
          <p:nvPr/>
        </p:nvSpPr>
        <p:spPr>
          <a:xfrm>
            <a:off x="7682102" y="5534852"/>
            <a:ext cx="1754006" cy="707886"/>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Is well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documented</a:t>
            </a:r>
            <a:endParaRPr kumimoji="0" lang="en-US" sz="2000" b="1" i="0" strike="noStrike" kern="0" cap="all" spc="0" normalizeH="0" baseline="0" noProof="0" dirty="0">
              <a:ln>
                <a:noFill/>
              </a:ln>
              <a:solidFill>
                <a:srgbClr val="3333FF"/>
              </a:solidFill>
              <a:effectLst/>
              <a:uLnTx/>
              <a:uFillTx/>
            </a:endParaRPr>
          </a:p>
        </p:txBody>
      </p:sp>
      <p:sp>
        <p:nvSpPr>
          <p:cNvPr id="67" name="Rectangle 66">
            <a:extLst>
              <a:ext uri="{FF2B5EF4-FFF2-40B4-BE49-F238E27FC236}">
                <a16:creationId xmlns:a16="http://schemas.microsoft.com/office/drawing/2014/main" id="{B2150E54-CB66-497F-BD23-0870B4E18010}"/>
              </a:ext>
            </a:extLst>
          </p:cNvPr>
          <p:cNvSpPr/>
          <p:nvPr/>
        </p:nvSpPr>
        <p:spPr>
          <a:xfrm>
            <a:off x="9634416" y="5517805"/>
            <a:ext cx="1659955" cy="10156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strike="noStrike" kern="0" cap="all" spc="0" normalizeH="0" baseline="0" noProof="0" dirty="0">
                <a:ln>
                  <a:noFill/>
                </a:ln>
                <a:solidFill>
                  <a:srgbClr val="3333FF"/>
                </a:solidFill>
                <a:effectLst/>
                <a:uLnTx/>
                <a:uFillTx/>
              </a:rPr>
              <a:t>Finishes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strike="noStrike" kern="0" cap="all" spc="0" normalizeH="0" baseline="0" noProof="0" dirty="0">
                <a:ln>
                  <a:noFill/>
                </a:ln>
                <a:solidFill>
                  <a:srgbClr val="3333FF"/>
                </a:solidFill>
                <a:effectLst/>
                <a:uLnTx/>
                <a:uFillTx/>
              </a:rPr>
              <a:t>a timely manner</a:t>
            </a:r>
          </a:p>
        </p:txBody>
      </p:sp>
      <p:sp>
        <p:nvSpPr>
          <p:cNvPr id="68" name="Freeform: Shape 67">
            <a:extLst>
              <a:ext uri="{FF2B5EF4-FFF2-40B4-BE49-F238E27FC236}">
                <a16:creationId xmlns:a16="http://schemas.microsoft.com/office/drawing/2014/main" id="{98A4C08A-B6F7-4DF1-AD95-880338678254}"/>
              </a:ext>
            </a:extLst>
          </p:cNvPr>
          <p:cNvSpPr/>
          <p:nvPr/>
        </p:nvSpPr>
        <p:spPr>
          <a:xfrm>
            <a:off x="2836666" y="3227036"/>
            <a:ext cx="3507522" cy="2125065"/>
          </a:xfrm>
          <a:custGeom>
            <a:avLst/>
            <a:gdLst>
              <a:gd name="connsiteX0" fmla="*/ 3628330 w 3768381"/>
              <a:gd name="connsiteY0" fmla="*/ 1755982 h 2329250"/>
              <a:gd name="connsiteX1" fmla="*/ 3622101 w 3768381"/>
              <a:gd name="connsiteY1" fmla="*/ 1768526 h 2329250"/>
              <a:gd name="connsiteX2" fmla="*/ 3572405 w 3768381"/>
              <a:gd name="connsiteY2" fmla="*/ 1836686 h 2329250"/>
              <a:gd name="connsiteX3" fmla="*/ 3713951 w 3768381"/>
              <a:gd name="connsiteY3" fmla="*/ 1578111 h 2329250"/>
              <a:gd name="connsiteX4" fmla="*/ 3709925 w 3768381"/>
              <a:gd name="connsiteY4" fmla="*/ 1591664 h 2329250"/>
              <a:gd name="connsiteX5" fmla="*/ 3671954 w 3768381"/>
              <a:gd name="connsiteY5" fmla="*/ 1668131 h 2329250"/>
              <a:gd name="connsiteX6" fmla="*/ 3768381 w 3768381"/>
              <a:gd name="connsiteY6" fmla="*/ 1386093 h 2329250"/>
              <a:gd name="connsiteX7" fmla="*/ 3767046 w 3768381"/>
              <a:gd name="connsiteY7" fmla="*/ 1399338 h 2329250"/>
              <a:gd name="connsiteX8" fmla="*/ 3742268 w 3768381"/>
              <a:gd name="connsiteY8" fmla="*/ 1482767 h 2329250"/>
              <a:gd name="connsiteX9" fmla="*/ 875720 w 3768381"/>
              <a:gd name="connsiteY9" fmla="*/ 0 h 2329250"/>
              <a:gd name="connsiteX10" fmla="*/ 1699235 w 3768381"/>
              <a:gd name="connsiteY10" fmla="*/ 341111 h 2329250"/>
              <a:gd name="connsiteX11" fmla="*/ 1750902 w 3768381"/>
              <a:gd name="connsiteY11" fmla="*/ 397959 h 2329250"/>
              <a:gd name="connsiteX12" fmla="*/ 1750902 w 3768381"/>
              <a:gd name="connsiteY12" fmla="*/ 397958 h 2329250"/>
              <a:gd name="connsiteX13" fmla="*/ 1774402 w 3768381"/>
              <a:gd name="connsiteY13" fmla="*/ 423815 h 2329250"/>
              <a:gd name="connsiteX14" fmla="*/ 1774411 w 3768381"/>
              <a:gd name="connsiteY14" fmla="*/ 423828 h 2329250"/>
              <a:gd name="connsiteX15" fmla="*/ 1841446 w 3768381"/>
              <a:gd name="connsiteY15" fmla="*/ 513472 h 2329250"/>
              <a:gd name="connsiteX16" fmla="*/ 1876377 w 3768381"/>
              <a:gd name="connsiteY16" fmla="*/ 570971 h 2329250"/>
              <a:gd name="connsiteX17" fmla="*/ 1886047 w 3768381"/>
              <a:gd name="connsiteY17" fmla="*/ 584925 h 2329250"/>
              <a:gd name="connsiteX18" fmla="*/ 1889992 w 3768381"/>
              <a:gd name="connsiteY18" fmla="*/ 593383 h 2329250"/>
              <a:gd name="connsiteX19" fmla="*/ 1899781 w 3768381"/>
              <a:gd name="connsiteY19" fmla="*/ 609496 h 2329250"/>
              <a:gd name="connsiteX20" fmla="*/ 1948823 w 3768381"/>
              <a:gd name="connsiteY20" fmla="*/ 711300 h 2329250"/>
              <a:gd name="connsiteX21" fmla="*/ 1962731 w 3768381"/>
              <a:gd name="connsiteY21" fmla="*/ 749298 h 2329250"/>
              <a:gd name="connsiteX22" fmla="*/ 1969677 w 3768381"/>
              <a:gd name="connsiteY22" fmla="*/ 764188 h 2329250"/>
              <a:gd name="connsiteX23" fmla="*/ 1973894 w 3768381"/>
              <a:gd name="connsiteY23" fmla="*/ 779798 h 2329250"/>
              <a:gd name="connsiteX24" fmla="*/ 1987986 w 3768381"/>
              <a:gd name="connsiteY24" fmla="*/ 818301 h 2329250"/>
              <a:gd name="connsiteX25" fmla="*/ 2016684 w 3768381"/>
              <a:gd name="connsiteY25" fmla="*/ 929912 h 2329250"/>
              <a:gd name="connsiteX26" fmla="*/ 2019595 w 3768381"/>
              <a:gd name="connsiteY26" fmla="*/ 948988 h 2329250"/>
              <a:gd name="connsiteX27" fmla="*/ 2022156 w 3768381"/>
              <a:gd name="connsiteY27" fmla="*/ 958467 h 2329250"/>
              <a:gd name="connsiteX28" fmla="*/ 2029881 w 3768381"/>
              <a:gd name="connsiteY28" fmla="*/ 1016382 h 2329250"/>
              <a:gd name="connsiteX29" fmla="*/ 2034332 w 3768381"/>
              <a:gd name="connsiteY29" fmla="*/ 1045549 h 2329250"/>
              <a:gd name="connsiteX30" fmla="*/ 2034674 w 3768381"/>
              <a:gd name="connsiteY30" fmla="*/ 1052317 h 2329250"/>
              <a:gd name="connsiteX31" fmla="*/ 2035733 w 3768381"/>
              <a:gd name="connsiteY31" fmla="*/ 1060257 h 2329250"/>
              <a:gd name="connsiteX32" fmla="*/ 2040346 w 3768381"/>
              <a:gd name="connsiteY32" fmla="*/ 1164625 h 2329250"/>
              <a:gd name="connsiteX33" fmla="*/ 2040176 w 3768381"/>
              <a:gd name="connsiteY33" fmla="*/ 1166555 h 2329250"/>
              <a:gd name="connsiteX34" fmla="*/ 2043964 w 3768381"/>
              <a:gd name="connsiteY34" fmla="*/ 1166555 h 2329250"/>
              <a:gd name="connsiteX35" fmla="*/ 2055600 w 3768381"/>
              <a:gd name="connsiteY35" fmla="*/ 1281981 h 2329250"/>
              <a:gd name="connsiteX36" fmla="*/ 2626082 w 3768381"/>
              <a:gd name="connsiteY36" fmla="*/ 1746937 h 2329250"/>
              <a:gd name="connsiteX37" fmla="*/ 3196563 w 3768381"/>
              <a:gd name="connsiteY37" fmla="*/ 1281981 h 2329250"/>
              <a:gd name="connsiteX38" fmla="*/ 3208199 w 3768381"/>
              <a:gd name="connsiteY38" fmla="*/ 1166555 h 2329250"/>
              <a:gd name="connsiteX39" fmla="*/ 3211904 w 3768381"/>
              <a:gd name="connsiteY39" fmla="*/ 1166555 h 2329250"/>
              <a:gd name="connsiteX40" fmla="*/ 3216431 w 3768381"/>
              <a:gd name="connsiteY40" fmla="*/ 1268993 h 2329250"/>
              <a:gd name="connsiteX41" fmla="*/ 3477762 w 3768381"/>
              <a:gd name="connsiteY41" fmla="*/ 1905435 h 2329250"/>
              <a:gd name="connsiteX42" fmla="*/ 3501263 w 3768381"/>
              <a:gd name="connsiteY42" fmla="*/ 1931292 h 2329250"/>
              <a:gd name="connsiteX43" fmla="*/ 3512197 w 3768381"/>
              <a:gd name="connsiteY43" fmla="*/ 1919261 h 2329250"/>
              <a:gd name="connsiteX44" fmla="*/ 3506711 w 3768381"/>
              <a:gd name="connsiteY44" fmla="*/ 1926786 h 2329250"/>
              <a:gd name="connsiteX45" fmla="*/ 2626082 w 3768381"/>
              <a:gd name="connsiteY45" fmla="*/ 2329250 h 2329250"/>
              <a:gd name="connsiteX46" fmla="*/ 1745454 w 3768381"/>
              <a:gd name="connsiteY46" fmla="*/ 1926786 h 2329250"/>
              <a:gd name="connsiteX47" fmla="*/ 1739969 w 3768381"/>
              <a:gd name="connsiteY47" fmla="*/ 1919263 h 2329250"/>
              <a:gd name="connsiteX48" fmla="*/ 1727401 w 3768381"/>
              <a:gd name="connsiteY48" fmla="*/ 1905435 h 2329250"/>
              <a:gd name="connsiteX49" fmla="*/ 1641134 w 3768381"/>
              <a:gd name="connsiteY49" fmla="*/ 1783709 h 2329250"/>
              <a:gd name="connsiteX50" fmla="*/ 1630064 w 3768381"/>
              <a:gd name="connsiteY50" fmla="*/ 1768526 h 2329250"/>
              <a:gd name="connsiteX51" fmla="*/ 1629338 w 3768381"/>
              <a:gd name="connsiteY51" fmla="*/ 1767065 h 2329250"/>
              <a:gd name="connsiteX52" fmla="*/ 1628245 w 3768381"/>
              <a:gd name="connsiteY52" fmla="*/ 1765521 h 2329250"/>
              <a:gd name="connsiteX53" fmla="*/ 1550236 w 3768381"/>
              <a:gd name="connsiteY53" fmla="*/ 1611409 h 2329250"/>
              <a:gd name="connsiteX54" fmla="*/ 1546672 w 3768381"/>
              <a:gd name="connsiteY54" fmla="*/ 1600590 h 2329250"/>
              <a:gd name="connsiteX55" fmla="*/ 1542240 w 3768381"/>
              <a:gd name="connsiteY55" fmla="*/ 1591664 h 2329250"/>
              <a:gd name="connsiteX56" fmla="*/ 1528588 w 3768381"/>
              <a:gd name="connsiteY56" fmla="*/ 1545699 h 2329250"/>
              <a:gd name="connsiteX57" fmla="*/ 1495477 w 3768381"/>
              <a:gd name="connsiteY57" fmla="*/ 1445198 h 2329250"/>
              <a:gd name="connsiteX58" fmla="*/ 1491294 w 3768381"/>
              <a:gd name="connsiteY58" fmla="*/ 1420132 h 2329250"/>
              <a:gd name="connsiteX59" fmla="*/ 1485118 w 3768381"/>
              <a:gd name="connsiteY59" fmla="*/ 1399338 h 2329250"/>
              <a:gd name="connsiteX60" fmla="*/ 1480991 w 3768381"/>
              <a:gd name="connsiteY60" fmla="*/ 1358399 h 2329250"/>
              <a:gd name="connsiteX61" fmla="*/ 1466070 w 3768381"/>
              <a:gd name="connsiteY61" fmla="*/ 1268993 h 2329250"/>
              <a:gd name="connsiteX62" fmla="*/ 1461542 w 3768381"/>
              <a:gd name="connsiteY62" fmla="*/ 1166555 h 2329250"/>
              <a:gd name="connsiteX63" fmla="*/ 1457837 w 3768381"/>
              <a:gd name="connsiteY63" fmla="*/ 1166555 h 2329250"/>
              <a:gd name="connsiteX64" fmla="*/ 1458031 w 3768381"/>
              <a:gd name="connsiteY64" fmla="*/ 1164625 h 2329250"/>
              <a:gd name="connsiteX65" fmla="*/ 875719 w 3768381"/>
              <a:gd name="connsiteY65" fmla="*/ 582313 h 2329250"/>
              <a:gd name="connsiteX66" fmla="*/ 293407 w 3768381"/>
              <a:gd name="connsiteY66" fmla="*/ 1164625 h 2329250"/>
              <a:gd name="connsiteX67" fmla="*/ 293602 w 3768381"/>
              <a:gd name="connsiteY67" fmla="*/ 1166555 h 2329250"/>
              <a:gd name="connsiteX68" fmla="*/ 289900 w 3768381"/>
              <a:gd name="connsiteY68" fmla="*/ 1166555 h 2329250"/>
              <a:gd name="connsiteX69" fmla="*/ 289985 w 3768381"/>
              <a:gd name="connsiteY69" fmla="*/ 1164627 h 2329250"/>
              <a:gd name="connsiteX70" fmla="*/ 289985 w 3768381"/>
              <a:gd name="connsiteY70" fmla="*/ 1164626 h 2329250"/>
              <a:gd name="connsiteX71" fmla="*/ 289985 w 3768381"/>
              <a:gd name="connsiteY71" fmla="*/ 1164626 h 2329250"/>
              <a:gd name="connsiteX72" fmla="*/ 289985 w 3768381"/>
              <a:gd name="connsiteY72" fmla="*/ 1164625 h 2329250"/>
              <a:gd name="connsiteX73" fmla="*/ 271795 w 3768381"/>
              <a:gd name="connsiteY73" fmla="*/ 958467 h 2329250"/>
              <a:gd name="connsiteX74" fmla="*/ 267659 w 3768381"/>
              <a:gd name="connsiteY74" fmla="*/ 943156 h 2329250"/>
              <a:gd name="connsiteX75" fmla="*/ 266324 w 3768381"/>
              <a:gd name="connsiteY75" fmla="*/ 929913 h 2329250"/>
              <a:gd name="connsiteX76" fmla="*/ 249052 w 3768381"/>
              <a:gd name="connsiteY76" fmla="*/ 874272 h 2329250"/>
              <a:gd name="connsiteX77" fmla="*/ 219316 w 3768381"/>
              <a:gd name="connsiteY77" fmla="*/ 764188 h 2329250"/>
              <a:gd name="connsiteX78" fmla="*/ 206059 w 3768381"/>
              <a:gd name="connsiteY78" fmla="*/ 735772 h 2329250"/>
              <a:gd name="connsiteX79" fmla="*/ 198463 w 3768381"/>
              <a:gd name="connsiteY79" fmla="*/ 711301 h 2329250"/>
              <a:gd name="connsiteX80" fmla="*/ 171274 w 3768381"/>
              <a:gd name="connsiteY80" fmla="*/ 661209 h 2329250"/>
              <a:gd name="connsiteX81" fmla="*/ 135686 w 3768381"/>
              <a:gd name="connsiteY81" fmla="*/ 584925 h 2329250"/>
              <a:gd name="connsiteX82" fmla="*/ 108845 w 3768381"/>
              <a:gd name="connsiteY82" fmla="*/ 546191 h 2329250"/>
              <a:gd name="connsiteX83" fmla="*/ 91086 w 3768381"/>
              <a:gd name="connsiteY83" fmla="*/ 513473 h 2329250"/>
              <a:gd name="connsiteX84" fmla="*/ 24048 w 3768381"/>
              <a:gd name="connsiteY84" fmla="*/ 423825 h 2329250"/>
              <a:gd name="connsiteX85" fmla="*/ 24041 w 3768381"/>
              <a:gd name="connsiteY85" fmla="*/ 423815 h 2329250"/>
              <a:gd name="connsiteX86" fmla="*/ 541 w 3768381"/>
              <a:gd name="connsiteY86" fmla="*/ 397958 h 2329250"/>
              <a:gd name="connsiteX87" fmla="*/ 541 w 3768381"/>
              <a:gd name="connsiteY87" fmla="*/ 397959 h 2329250"/>
              <a:gd name="connsiteX88" fmla="*/ 0 w 3768381"/>
              <a:gd name="connsiteY88" fmla="*/ 397364 h 2329250"/>
              <a:gd name="connsiteX89" fmla="*/ 79815 w 3768381"/>
              <a:gd name="connsiteY89" fmla="*/ 314393 h 2329250"/>
              <a:gd name="connsiteX90" fmla="*/ 875720 w 3768381"/>
              <a:gd name="connsiteY90" fmla="*/ 0 h 23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768381" h="2329250">
                <a:moveTo>
                  <a:pt x="3628330" y="1755982"/>
                </a:moveTo>
                <a:lnTo>
                  <a:pt x="3622101" y="1768526"/>
                </a:lnTo>
                <a:lnTo>
                  <a:pt x="3572405" y="1836686"/>
                </a:lnTo>
                <a:close/>
                <a:moveTo>
                  <a:pt x="3713951" y="1578111"/>
                </a:moveTo>
                <a:lnTo>
                  <a:pt x="3709925" y="1591664"/>
                </a:lnTo>
                <a:lnTo>
                  <a:pt x="3671954" y="1668131"/>
                </a:lnTo>
                <a:close/>
                <a:moveTo>
                  <a:pt x="3768381" y="1386093"/>
                </a:moveTo>
                <a:lnTo>
                  <a:pt x="3767046" y="1399338"/>
                </a:lnTo>
                <a:lnTo>
                  <a:pt x="3742268" y="1482767"/>
                </a:lnTo>
                <a:close/>
                <a:moveTo>
                  <a:pt x="875720" y="0"/>
                </a:moveTo>
                <a:cubicBezTo>
                  <a:pt x="1197323" y="0"/>
                  <a:pt x="1488479" y="130355"/>
                  <a:pt x="1699235" y="341111"/>
                </a:cubicBezTo>
                <a:lnTo>
                  <a:pt x="1750902" y="397959"/>
                </a:lnTo>
                <a:lnTo>
                  <a:pt x="1750902" y="397958"/>
                </a:lnTo>
                <a:lnTo>
                  <a:pt x="1774402" y="423815"/>
                </a:lnTo>
                <a:lnTo>
                  <a:pt x="1774411" y="423828"/>
                </a:lnTo>
                <a:lnTo>
                  <a:pt x="1841446" y="513472"/>
                </a:lnTo>
                <a:lnTo>
                  <a:pt x="1876377" y="570971"/>
                </a:lnTo>
                <a:lnTo>
                  <a:pt x="1886047" y="584925"/>
                </a:lnTo>
                <a:lnTo>
                  <a:pt x="1889992" y="593383"/>
                </a:lnTo>
                <a:lnTo>
                  <a:pt x="1899781" y="609496"/>
                </a:lnTo>
                <a:cubicBezTo>
                  <a:pt x="1917710" y="642499"/>
                  <a:pt x="1934090" y="676467"/>
                  <a:pt x="1948823" y="711300"/>
                </a:cubicBezTo>
                <a:lnTo>
                  <a:pt x="1962731" y="749298"/>
                </a:lnTo>
                <a:lnTo>
                  <a:pt x="1969677" y="764188"/>
                </a:lnTo>
                <a:lnTo>
                  <a:pt x="1973894" y="779798"/>
                </a:lnTo>
                <a:lnTo>
                  <a:pt x="1987986" y="818301"/>
                </a:lnTo>
                <a:cubicBezTo>
                  <a:pt x="1999329" y="854769"/>
                  <a:pt x="2008927" y="892005"/>
                  <a:pt x="2016684" y="929912"/>
                </a:cubicBezTo>
                <a:lnTo>
                  <a:pt x="2019595" y="948988"/>
                </a:lnTo>
                <a:lnTo>
                  <a:pt x="2022156" y="958467"/>
                </a:lnTo>
                <a:lnTo>
                  <a:pt x="2029881" y="1016382"/>
                </a:lnTo>
                <a:lnTo>
                  <a:pt x="2034332" y="1045549"/>
                </a:lnTo>
                <a:lnTo>
                  <a:pt x="2034674" y="1052317"/>
                </a:lnTo>
                <a:lnTo>
                  <a:pt x="2035733" y="1060257"/>
                </a:lnTo>
                <a:cubicBezTo>
                  <a:pt x="2038787" y="1094639"/>
                  <a:pt x="2040346" y="1129450"/>
                  <a:pt x="2040346" y="1164625"/>
                </a:cubicBezTo>
                <a:lnTo>
                  <a:pt x="2040176" y="1166555"/>
                </a:lnTo>
                <a:lnTo>
                  <a:pt x="2043964" y="1166555"/>
                </a:lnTo>
                <a:lnTo>
                  <a:pt x="2055600" y="1281981"/>
                </a:lnTo>
                <a:cubicBezTo>
                  <a:pt x="2109899" y="1547331"/>
                  <a:pt x="2344680" y="1746937"/>
                  <a:pt x="2626082" y="1746937"/>
                </a:cubicBezTo>
                <a:cubicBezTo>
                  <a:pt x="2907483" y="1746937"/>
                  <a:pt x="3142265" y="1547331"/>
                  <a:pt x="3196563" y="1281981"/>
                </a:cubicBezTo>
                <a:lnTo>
                  <a:pt x="3208199" y="1166555"/>
                </a:lnTo>
                <a:lnTo>
                  <a:pt x="3211904" y="1166555"/>
                </a:lnTo>
                <a:lnTo>
                  <a:pt x="3216431" y="1268993"/>
                </a:lnTo>
                <a:cubicBezTo>
                  <a:pt x="3237806" y="1509663"/>
                  <a:pt x="3332389" y="1729284"/>
                  <a:pt x="3477762" y="1905435"/>
                </a:cubicBezTo>
                <a:lnTo>
                  <a:pt x="3501263" y="1931292"/>
                </a:lnTo>
                <a:lnTo>
                  <a:pt x="3512197" y="1919261"/>
                </a:lnTo>
                <a:lnTo>
                  <a:pt x="3506711" y="1926786"/>
                </a:lnTo>
                <a:cubicBezTo>
                  <a:pt x="3293166" y="2173308"/>
                  <a:pt x="2977835" y="2329250"/>
                  <a:pt x="2626082" y="2329250"/>
                </a:cubicBezTo>
                <a:cubicBezTo>
                  <a:pt x="2274330" y="2329250"/>
                  <a:pt x="1959000" y="2173308"/>
                  <a:pt x="1745454" y="1926786"/>
                </a:cubicBezTo>
                <a:lnTo>
                  <a:pt x="1739969" y="1919263"/>
                </a:lnTo>
                <a:lnTo>
                  <a:pt x="1727401" y="1905435"/>
                </a:lnTo>
                <a:lnTo>
                  <a:pt x="1641134" y="1783709"/>
                </a:lnTo>
                <a:lnTo>
                  <a:pt x="1630064" y="1768526"/>
                </a:lnTo>
                <a:lnTo>
                  <a:pt x="1629338" y="1767065"/>
                </a:lnTo>
                <a:lnTo>
                  <a:pt x="1628245" y="1765521"/>
                </a:lnTo>
                <a:cubicBezTo>
                  <a:pt x="1598600" y="1716400"/>
                  <a:pt x="1572481" y="1664913"/>
                  <a:pt x="1550236" y="1611409"/>
                </a:cubicBezTo>
                <a:lnTo>
                  <a:pt x="1546672" y="1600590"/>
                </a:lnTo>
                <a:lnTo>
                  <a:pt x="1542240" y="1591664"/>
                </a:lnTo>
                <a:lnTo>
                  <a:pt x="1528588" y="1545699"/>
                </a:lnTo>
                <a:lnTo>
                  <a:pt x="1495477" y="1445198"/>
                </a:lnTo>
                <a:lnTo>
                  <a:pt x="1491294" y="1420132"/>
                </a:lnTo>
                <a:lnTo>
                  <a:pt x="1485118" y="1399338"/>
                </a:lnTo>
                <a:lnTo>
                  <a:pt x="1480991" y="1358399"/>
                </a:lnTo>
                <a:lnTo>
                  <a:pt x="1466070" y="1268993"/>
                </a:lnTo>
                <a:lnTo>
                  <a:pt x="1461542" y="1166555"/>
                </a:lnTo>
                <a:lnTo>
                  <a:pt x="1457837" y="1166555"/>
                </a:lnTo>
                <a:lnTo>
                  <a:pt x="1458031" y="1164625"/>
                </a:lnTo>
                <a:cubicBezTo>
                  <a:pt x="1458031" y="843023"/>
                  <a:pt x="1197321" y="582313"/>
                  <a:pt x="875719" y="582313"/>
                </a:cubicBezTo>
                <a:cubicBezTo>
                  <a:pt x="554117" y="582313"/>
                  <a:pt x="293407" y="843023"/>
                  <a:pt x="293407" y="1164625"/>
                </a:cubicBezTo>
                <a:lnTo>
                  <a:pt x="293602" y="1166555"/>
                </a:lnTo>
                <a:lnTo>
                  <a:pt x="289900" y="1166555"/>
                </a:lnTo>
                <a:lnTo>
                  <a:pt x="289985" y="1164627"/>
                </a:lnTo>
                <a:lnTo>
                  <a:pt x="289985" y="1164626"/>
                </a:lnTo>
                <a:lnTo>
                  <a:pt x="289985" y="1164626"/>
                </a:lnTo>
                <a:lnTo>
                  <a:pt x="289985" y="1164625"/>
                </a:lnTo>
                <a:cubicBezTo>
                  <a:pt x="289985" y="1094275"/>
                  <a:pt x="283747" y="1025381"/>
                  <a:pt x="271795" y="958467"/>
                </a:cubicBezTo>
                <a:lnTo>
                  <a:pt x="267659" y="943156"/>
                </a:lnTo>
                <a:lnTo>
                  <a:pt x="266324" y="929913"/>
                </a:lnTo>
                <a:lnTo>
                  <a:pt x="249052" y="874272"/>
                </a:lnTo>
                <a:lnTo>
                  <a:pt x="219316" y="764188"/>
                </a:lnTo>
                <a:lnTo>
                  <a:pt x="206059" y="735772"/>
                </a:lnTo>
                <a:lnTo>
                  <a:pt x="198463" y="711301"/>
                </a:lnTo>
                <a:lnTo>
                  <a:pt x="171274" y="661209"/>
                </a:lnTo>
                <a:lnTo>
                  <a:pt x="135686" y="584925"/>
                </a:lnTo>
                <a:lnTo>
                  <a:pt x="108845" y="546191"/>
                </a:lnTo>
                <a:lnTo>
                  <a:pt x="91086" y="513473"/>
                </a:lnTo>
                <a:lnTo>
                  <a:pt x="24048" y="423825"/>
                </a:lnTo>
                <a:lnTo>
                  <a:pt x="24041" y="423815"/>
                </a:lnTo>
                <a:lnTo>
                  <a:pt x="541" y="397958"/>
                </a:lnTo>
                <a:lnTo>
                  <a:pt x="541" y="397959"/>
                </a:lnTo>
                <a:lnTo>
                  <a:pt x="0" y="397364"/>
                </a:lnTo>
                <a:lnTo>
                  <a:pt x="79815" y="314393"/>
                </a:lnTo>
                <a:cubicBezTo>
                  <a:pt x="288039" y="119394"/>
                  <a:pt x="567937" y="0"/>
                  <a:pt x="875720" y="0"/>
                </a:cubicBezTo>
                <a:close/>
              </a:path>
            </a:pathLst>
          </a:custGeom>
          <a:solidFill>
            <a:srgbClr val="A2B969"/>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FCBDD719-6EBA-4184-822E-1DE421CD7F27}"/>
              </a:ext>
            </a:extLst>
          </p:cNvPr>
          <p:cNvSpPr/>
          <p:nvPr/>
        </p:nvSpPr>
        <p:spPr>
          <a:xfrm>
            <a:off x="4465861" y="3227036"/>
            <a:ext cx="3507522" cy="2125065"/>
          </a:xfrm>
          <a:custGeom>
            <a:avLst/>
            <a:gdLst>
              <a:gd name="connsiteX0" fmla="*/ 3628329 w 3768381"/>
              <a:gd name="connsiteY0" fmla="*/ 1755984 h 2329250"/>
              <a:gd name="connsiteX1" fmla="*/ 3622101 w 3768381"/>
              <a:gd name="connsiteY1" fmla="*/ 1768526 h 2329250"/>
              <a:gd name="connsiteX2" fmla="*/ 3572413 w 3768381"/>
              <a:gd name="connsiteY2" fmla="*/ 1836674 h 2329250"/>
              <a:gd name="connsiteX3" fmla="*/ 3713950 w 3768381"/>
              <a:gd name="connsiteY3" fmla="*/ 1578113 h 2329250"/>
              <a:gd name="connsiteX4" fmla="*/ 3709925 w 3768381"/>
              <a:gd name="connsiteY4" fmla="*/ 1591664 h 2329250"/>
              <a:gd name="connsiteX5" fmla="*/ 3671960 w 3768381"/>
              <a:gd name="connsiteY5" fmla="*/ 1668120 h 2329250"/>
              <a:gd name="connsiteX6" fmla="*/ 3768381 w 3768381"/>
              <a:gd name="connsiteY6" fmla="*/ 1386093 h 2329250"/>
              <a:gd name="connsiteX7" fmla="*/ 3767046 w 3768381"/>
              <a:gd name="connsiteY7" fmla="*/ 1399338 h 2329250"/>
              <a:gd name="connsiteX8" fmla="*/ 3742269 w 3768381"/>
              <a:gd name="connsiteY8" fmla="*/ 1482762 h 2329250"/>
              <a:gd name="connsiteX9" fmla="*/ 875721 w 3768381"/>
              <a:gd name="connsiteY9" fmla="*/ 0 h 2329250"/>
              <a:gd name="connsiteX10" fmla="*/ 1699235 w 3768381"/>
              <a:gd name="connsiteY10" fmla="*/ 341111 h 2329250"/>
              <a:gd name="connsiteX11" fmla="*/ 1750902 w 3768381"/>
              <a:gd name="connsiteY11" fmla="*/ 397959 h 2329250"/>
              <a:gd name="connsiteX12" fmla="*/ 1750902 w 3768381"/>
              <a:gd name="connsiteY12" fmla="*/ 397958 h 2329250"/>
              <a:gd name="connsiteX13" fmla="*/ 1774402 w 3768381"/>
              <a:gd name="connsiteY13" fmla="*/ 423815 h 2329250"/>
              <a:gd name="connsiteX14" fmla="*/ 1774407 w 3768381"/>
              <a:gd name="connsiteY14" fmla="*/ 423821 h 2329250"/>
              <a:gd name="connsiteX15" fmla="*/ 1841446 w 3768381"/>
              <a:gd name="connsiteY15" fmla="*/ 513472 h 2329250"/>
              <a:gd name="connsiteX16" fmla="*/ 1876379 w 3768381"/>
              <a:gd name="connsiteY16" fmla="*/ 570974 h 2329250"/>
              <a:gd name="connsiteX17" fmla="*/ 1886047 w 3768381"/>
              <a:gd name="connsiteY17" fmla="*/ 584925 h 2329250"/>
              <a:gd name="connsiteX18" fmla="*/ 1889992 w 3768381"/>
              <a:gd name="connsiteY18" fmla="*/ 593381 h 2329250"/>
              <a:gd name="connsiteX19" fmla="*/ 1899782 w 3768381"/>
              <a:gd name="connsiteY19" fmla="*/ 609496 h 2329250"/>
              <a:gd name="connsiteX20" fmla="*/ 1948823 w 3768381"/>
              <a:gd name="connsiteY20" fmla="*/ 711300 h 2329250"/>
              <a:gd name="connsiteX21" fmla="*/ 1962731 w 3768381"/>
              <a:gd name="connsiteY21" fmla="*/ 749299 h 2329250"/>
              <a:gd name="connsiteX22" fmla="*/ 1969677 w 3768381"/>
              <a:gd name="connsiteY22" fmla="*/ 764188 h 2329250"/>
              <a:gd name="connsiteX23" fmla="*/ 1973893 w 3768381"/>
              <a:gd name="connsiteY23" fmla="*/ 779797 h 2329250"/>
              <a:gd name="connsiteX24" fmla="*/ 1987986 w 3768381"/>
              <a:gd name="connsiteY24" fmla="*/ 818301 h 2329250"/>
              <a:gd name="connsiteX25" fmla="*/ 2016684 w 3768381"/>
              <a:gd name="connsiteY25" fmla="*/ 929912 h 2329250"/>
              <a:gd name="connsiteX26" fmla="*/ 2019596 w 3768381"/>
              <a:gd name="connsiteY26" fmla="*/ 948988 h 2329250"/>
              <a:gd name="connsiteX27" fmla="*/ 2022156 w 3768381"/>
              <a:gd name="connsiteY27" fmla="*/ 958467 h 2329250"/>
              <a:gd name="connsiteX28" fmla="*/ 2029881 w 3768381"/>
              <a:gd name="connsiteY28" fmla="*/ 1016380 h 2329250"/>
              <a:gd name="connsiteX29" fmla="*/ 2034332 w 3768381"/>
              <a:gd name="connsiteY29" fmla="*/ 1045549 h 2329250"/>
              <a:gd name="connsiteX30" fmla="*/ 2034674 w 3768381"/>
              <a:gd name="connsiteY30" fmla="*/ 1052317 h 2329250"/>
              <a:gd name="connsiteX31" fmla="*/ 2035733 w 3768381"/>
              <a:gd name="connsiteY31" fmla="*/ 1060257 h 2329250"/>
              <a:gd name="connsiteX32" fmla="*/ 2040346 w 3768381"/>
              <a:gd name="connsiteY32" fmla="*/ 1164625 h 2329250"/>
              <a:gd name="connsiteX33" fmla="*/ 2040176 w 3768381"/>
              <a:gd name="connsiteY33" fmla="*/ 1166555 h 2329250"/>
              <a:gd name="connsiteX34" fmla="*/ 2043964 w 3768381"/>
              <a:gd name="connsiteY34" fmla="*/ 1166555 h 2329250"/>
              <a:gd name="connsiteX35" fmla="*/ 2055600 w 3768381"/>
              <a:gd name="connsiteY35" fmla="*/ 1281981 h 2329250"/>
              <a:gd name="connsiteX36" fmla="*/ 2626081 w 3768381"/>
              <a:gd name="connsiteY36" fmla="*/ 1746937 h 2329250"/>
              <a:gd name="connsiteX37" fmla="*/ 3196563 w 3768381"/>
              <a:gd name="connsiteY37" fmla="*/ 1281981 h 2329250"/>
              <a:gd name="connsiteX38" fmla="*/ 3208199 w 3768381"/>
              <a:gd name="connsiteY38" fmla="*/ 1166555 h 2329250"/>
              <a:gd name="connsiteX39" fmla="*/ 3211904 w 3768381"/>
              <a:gd name="connsiteY39" fmla="*/ 1166555 h 2329250"/>
              <a:gd name="connsiteX40" fmla="*/ 3216431 w 3768381"/>
              <a:gd name="connsiteY40" fmla="*/ 1268993 h 2329250"/>
              <a:gd name="connsiteX41" fmla="*/ 3477762 w 3768381"/>
              <a:gd name="connsiteY41" fmla="*/ 1905435 h 2329250"/>
              <a:gd name="connsiteX42" fmla="*/ 3501263 w 3768381"/>
              <a:gd name="connsiteY42" fmla="*/ 1931292 h 2329250"/>
              <a:gd name="connsiteX43" fmla="*/ 3512195 w 3768381"/>
              <a:gd name="connsiteY43" fmla="*/ 1919264 h 2329250"/>
              <a:gd name="connsiteX44" fmla="*/ 3506711 w 3768381"/>
              <a:gd name="connsiteY44" fmla="*/ 1926786 h 2329250"/>
              <a:gd name="connsiteX45" fmla="*/ 2626082 w 3768381"/>
              <a:gd name="connsiteY45" fmla="*/ 2329250 h 2329250"/>
              <a:gd name="connsiteX46" fmla="*/ 1745454 w 3768381"/>
              <a:gd name="connsiteY46" fmla="*/ 1926786 h 2329250"/>
              <a:gd name="connsiteX47" fmla="*/ 1739970 w 3768381"/>
              <a:gd name="connsiteY47" fmla="*/ 1919264 h 2329250"/>
              <a:gd name="connsiteX48" fmla="*/ 1727401 w 3768381"/>
              <a:gd name="connsiteY48" fmla="*/ 1905435 h 2329250"/>
              <a:gd name="connsiteX49" fmla="*/ 1641120 w 3768381"/>
              <a:gd name="connsiteY49" fmla="*/ 1783689 h 2329250"/>
              <a:gd name="connsiteX50" fmla="*/ 1630064 w 3768381"/>
              <a:gd name="connsiteY50" fmla="*/ 1768526 h 2329250"/>
              <a:gd name="connsiteX51" fmla="*/ 1629340 w 3768381"/>
              <a:gd name="connsiteY51" fmla="*/ 1767067 h 2329250"/>
              <a:gd name="connsiteX52" fmla="*/ 1628245 w 3768381"/>
              <a:gd name="connsiteY52" fmla="*/ 1765521 h 2329250"/>
              <a:gd name="connsiteX53" fmla="*/ 1550236 w 3768381"/>
              <a:gd name="connsiteY53" fmla="*/ 1611409 h 2329250"/>
              <a:gd name="connsiteX54" fmla="*/ 1546671 w 3768381"/>
              <a:gd name="connsiteY54" fmla="*/ 1600587 h 2329250"/>
              <a:gd name="connsiteX55" fmla="*/ 1542240 w 3768381"/>
              <a:gd name="connsiteY55" fmla="*/ 1591664 h 2329250"/>
              <a:gd name="connsiteX56" fmla="*/ 1528594 w 3768381"/>
              <a:gd name="connsiteY56" fmla="*/ 1545719 h 2329250"/>
              <a:gd name="connsiteX57" fmla="*/ 1495478 w 3768381"/>
              <a:gd name="connsiteY57" fmla="*/ 1445198 h 2329250"/>
              <a:gd name="connsiteX58" fmla="*/ 1491293 w 3768381"/>
              <a:gd name="connsiteY58" fmla="*/ 1420125 h 2329250"/>
              <a:gd name="connsiteX59" fmla="*/ 1485119 w 3768381"/>
              <a:gd name="connsiteY59" fmla="*/ 1399338 h 2329250"/>
              <a:gd name="connsiteX60" fmla="*/ 1480993 w 3768381"/>
              <a:gd name="connsiteY60" fmla="*/ 1358411 h 2329250"/>
              <a:gd name="connsiteX61" fmla="*/ 1466070 w 3768381"/>
              <a:gd name="connsiteY61" fmla="*/ 1268993 h 2329250"/>
              <a:gd name="connsiteX62" fmla="*/ 1461543 w 3768381"/>
              <a:gd name="connsiteY62" fmla="*/ 1166555 h 2329250"/>
              <a:gd name="connsiteX63" fmla="*/ 1457837 w 3768381"/>
              <a:gd name="connsiteY63" fmla="*/ 1166555 h 2329250"/>
              <a:gd name="connsiteX64" fmla="*/ 1458032 w 3768381"/>
              <a:gd name="connsiteY64" fmla="*/ 1164625 h 2329250"/>
              <a:gd name="connsiteX65" fmla="*/ 875719 w 3768381"/>
              <a:gd name="connsiteY65" fmla="*/ 582313 h 2329250"/>
              <a:gd name="connsiteX66" fmla="*/ 293408 w 3768381"/>
              <a:gd name="connsiteY66" fmla="*/ 1164625 h 2329250"/>
              <a:gd name="connsiteX67" fmla="*/ 293602 w 3768381"/>
              <a:gd name="connsiteY67" fmla="*/ 1166555 h 2329250"/>
              <a:gd name="connsiteX68" fmla="*/ 289900 w 3768381"/>
              <a:gd name="connsiteY68" fmla="*/ 1166555 h 2329250"/>
              <a:gd name="connsiteX69" fmla="*/ 289985 w 3768381"/>
              <a:gd name="connsiteY69" fmla="*/ 1164627 h 2329250"/>
              <a:gd name="connsiteX70" fmla="*/ 289985 w 3768381"/>
              <a:gd name="connsiteY70" fmla="*/ 1164626 h 2329250"/>
              <a:gd name="connsiteX71" fmla="*/ 289985 w 3768381"/>
              <a:gd name="connsiteY71" fmla="*/ 1164626 h 2329250"/>
              <a:gd name="connsiteX72" fmla="*/ 289985 w 3768381"/>
              <a:gd name="connsiteY72" fmla="*/ 1164625 h 2329250"/>
              <a:gd name="connsiteX73" fmla="*/ 271795 w 3768381"/>
              <a:gd name="connsiteY73" fmla="*/ 958467 h 2329250"/>
              <a:gd name="connsiteX74" fmla="*/ 267659 w 3768381"/>
              <a:gd name="connsiteY74" fmla="*/ 943156 h 2329250"/>
              <a:gd name="connsiteX75" fmla="*/ 266324 w 3768381"/>
              <a:gd name="connsiteY75" fmla="*/ 929913 h 2329250"/>
              <a:gd name="connsiteX76" fmla="*/ 249052 w 3768381"/>
              <a:gd name="connsiteY76" fmla="*/ 874272 h 2329250"/>
              <a:gd name="connsiteX77" fmla="*/ 219316 w 3768381"/>
              <a:gd name="connsiteY77" fmla="*/ 764188 h 2329250"/>
              <a:gd name="connsiteX78" fmla="*/ 206059 w 3768381"/>
              <a:gd name="connsiteY78" fmla="*/ 735772 h 2329250"/>
              <a:gd name="connsiteX79" fmla="*/ 198463 w 3768381"/>
              <a:gd name="connsiteY79" fmla="*/ 711301 h 2329250"/>
              <a:gd name="connsiteX80" fmla="*/ 171274 w 3768381"/>
              <a:gd name="connsiteY80" fmla="*/ 661209 h 2329250"/>
              <a:gd name="connsiteX81" fmla="*/ 135686 w 3768381"/>
              <a:gd name="connsiteY81" fmla="*/ 584925 h 2329250"/>
              <a:gd name="connsiteX82" fmla="*/ 108845 w 3768381"/>
              <a:gd name="connsiteY82" fmla="*/ 546191 h 2329250"/>
              <a:gd name="connsiteX83" fmla="*/ 91086 w 3768381"/>
              <a:gd name="connsiteY83" fmla="*/ 513473 h 2329250"/>
              <a:gd name="connsiteX84" fmla="*/ 24048 w 3768381"/>
              <a:gd name="connsiteY84" fmla="*/ 423825 h 2329250"/>
              <a:gd name="connsiteX85" fmla="*/ 24041 w 3768381"/>
              <a:gd name="connsiteY85" fmla="*/ 423815 h 2329250"/>
              <a:gd name="connsiteX86" fmla="*/ 541 w 3768381"/>
              <a:gd name="connsiteY86" fmla="*/ 397958 h 2329250"/>
              <a:gd name="connsiteX87" fmla="*/ 541 w 3768381"/>
              <a:gd name="connsiteY87" fmla="*/ 397959 h 2329250"/>
              <a:gd name="connsiteX88" fmla="*/ 0 w 3768381"/>
              <a:gd name="connsiteY88" fmla="*/ 397364 h 2329250"/>
              <a:gd name="connsiteX89" fmla="*/ 79816 w 3768381"/>
              <a:gd name="connsiteY89" fmla="*/ 314393 h 2329250"/>
              <a:gd name="connsiteX90" fmla="*/ 875721 w 3768381"/>
              <a:gd name="connsiteY90" fmla="*/ 0 h 23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768381" h="2329250">
                <a:moveTo>
                  <a:pt x="3628329" y="1755984"/>
                </a:moveTo>
                <a:lnTo>
                  <a:pt x="3622101" y="1768526"/>
                </a:lnTo>
                <a:lnTo>
                  <a:pt x="3572413" y="1836674"/>
                </a:lnTo>
                <a:close/>
                <a:moveTo>
                  <a:pt x="3713950" y="1578113"/>
                </a:moveTo>
                <a:lnTo>
                  <a:pt x="3709925" y="1591664"/>
                </a:lnTo>
                <a:lnTo>
                  <a:pt x="3671960" y="1668120"/>
                </a:lnTo>
                <a:close/>
                <a:moveTo>
                  <a:pt x="3768381" y="1386093"/>
                </a:moveTo>
                <a:lnTo>
                  <a:pt x="3767046" y="1399338"/>
                </a:lnTo>
                <a:lnTo>
                  <a:pt x="3742269" y="1482762"/>
                </a:lnTo>
                <a:close/>
                <a:moveTo>
                  <a:pt x="875721" y="0"/>
                </a:moveTo>
                <a:cubicBezTo>
                  <a:pt x="1197324" y="0"/>
                  <a:pt x="1488480" y="130355"/>
                  <a:pt x="1699235" y="341111"/>
                </a:cubicBezTo>
                <a:lnTo>
                  <a:pt x="1750902" y="397959"/>
                </a:lnTo>
                <a:lnTo>
                  <a:pt x="1750902" y="397958"/>
                </a:lnTo>
                <a:lnTo>
                  <a:pt x="1774402" y="423815"/>
                </a:lnTo>
                <a:lnTo>
                  <a:pt x="1774407" y="423821"/>
                </a:lnTo>
                <a:lnTo>
                  <a:pt x="1841446" y="513472"/>
                </a:lnTo>
                <a:lnTo>
                  <a:pt x="1876379" y="570974"/>
                </a:lnTo>
                <a:lnTo>
                  <a:pt x="1886047" y="584925"/>
                </a:lnTo>
                <a:lnTo>
                  <a:pt x="1889992" y="593381"/>
                </a:lnTo>
                <a:lnTo>
                  <a:pt x="1899782" y="609496"/>
                </a:lnTo>
                <a:cubicBezTo>
                  <a:pt x="1917710" y="642499"/>
                  <a:pt x="1934090" y="676467"/>
                  <a:pt x="1948823" y="711300"/>
                </a:cubicBezTo>
                <a:lnTo>
                  <a:pt x="1962731" y="749299"/>
                </a:lnTo>
                <a:lnTo>
                  <a:pt x="1969677" y="764188"/>
                </a:lnTo>
                <a:lnTo>
                  <a:pt x="1973893" y="779797"/>
                </a:lnTo>
                <a:lnTo>
                  <a:pt x="1987986" y="818301"/>
                </a:lnTo>
                <a:cubicBezTo>
                  <a:pt x="1999329" y="854769"/>
                  <a:pt x="2008927" y="892005"/>
                  <a:pt x="2016684" y="929912"/>
                </a:cubicBezTo>
                <a:lnTo>
                  <a:pt x="2019596" y="948988"/>
                </a:lnTo>
                <a:lnTo>
                  <a:pt x="2022156" y="958467"/>
                </a:lnTo>
                <a:lnTo>
                  <a:pt x="2029881" y="1016380"/>
                </a:lnTo>
                <a:lnTo>
                  <a:pt x="2034332" y="1045549"/>
                </a:lnTo>
                <a:lnTo>
                  <a:pt x="2034674" y="1052317"/>
                </a:lnTo>
                <a:lnTo>
                  <a:pt x="2035733" y="1060257"/>
                </a:lnTo>
                <a:cubicBezTo>
                  <a:pt x="2038787" y="1094639"/>
                  <a:pt x="2040346" y="1129450"/>
                  <a:pt x="2040346" y="1164625"/>
                </a:cubicBezTo>
                <a:lnTo>
                  <a:pt x="2040176" y="1166555"/>
                </a:lnTo>
                <a:lnTo>
                  <a:pt x="2043964" y="1166555"/>
                </a:lnTo>
                <a:lnTo>
                  <a:pt x="2055600" y="1281981"/>
                </a:lnTo>
                <a:cubicBezTo>
                  <a:pt x="2109898" y="1547331"/>
                  <a:pt x="2344680" y="1746937"/>
                  <a:pt x="2626081" y="1746937"/>
                </a:cubicBezTo>
                <a:cubicBezTo>
                  <a:pt x="2907483" y="1746937"/>
                  <a:pt x="3142264" y="1547331"/>
                  <a:pt x="3196563" y="1281981"/>
                </a:cubicBezTo>
                <a:lnTo>
                  <a:pt x="3208199" y="1166555"/>
                </a:lnTo>
                <a:lnTo>
                  <a:pt x="3211904" y="1166555"/>
                </a:lnTo>
                <a:lnTo>
                  <a:pt x="3216431" y="1268993"/>
                </a:lnTo>
                <a:cubicBezTo>
                  <a:pt x="3237806" y="1509663"/>
                  <a:pt x="3332389" y="1729284"/>
                  <a:pt x="3477762" y="1905435"/>
                </a:cubicBezTo>
                <a:lnTo>
                  <a:pt x="3501263" y="1931292"/>
                </a:lnTo>
                <a:lnTo>
                  <a:pt x="3512195" y="1919264"/>
                </a:lnTo>
                <a:lnTo>
                  <a:pt x="3506711" y="1926786"/>
                </a:lnTo>
                <a:cubicBezTo>
                  <a:pt x="3293165" y="2173308"/>
                  <a:pt x="2977835" y="2329250"/>
                  <a:pt x="2626082" y="2329250"/>
                </a:cubicBezTo>
                <a:cubicBezTo>
                  <a:pt x="2274330" y="2329250"/>
                  <a:pt x="1959000" y="2173308"/>
                  <a:pt x="1745454" y="1926786"/>
                </a:cubicBezTo>
                <a:lnTo>
                  <a:pt x="1739970" y="1919264"/>
                </a:lnTo>
                <a:lnTo>
                  <a:pt x="1727401" y="1905435"/>
                </a:lnTo>
                <a:lnTo>
                  <a:pt x="1641120" y="1783689"/>
                </a:lnTo>
                <a:lnTo>
                  <a:pt x="1630064" y="1768526"/>
                </a:lnTo>
                <a:lnTo>
                  <a:pt x="1629340" y="1767067"/>
                </a:lnTo>
                <a:lnTo>
                  <a:pt x="1628245" y="1765521"/>
                </a:lnTo>
                <a:cubicBezTo>
                  <a:pt x="1598600" y="1716400"/>
                  <a:pt x="1572481" y="1664913"/>
                  <a:pt x="1550236" y="1611409"/>
                </a:cubicBezTo>
                <a:lnTo>
                  <a:pt x="1546671" y="1600587"/>
                </a:lnTo>
                <a:lnTo>
                  <a:pt x="1542240" y="1591664"/>
                </a:lnTo>
                <a:lnTo>
                  <a:pt x="1528594" y="1545719"/>
                </a:lnTo>
                <a:lnTo>
                  <a:pt x="1495478" y="1445198"/>
                </a:lnTo>
                <a:lnTo>
                  <a:pt x="1491293" y="1420125"/>
                </a:lnTo>
                <a:lnTo>
                  <a:pt x="1485119" y="1399338"/>
                </a:lnTo>
                <a:lnTo>
                  <a:pt x="1480993" y="1358411"/>
                </a:lnTo>
                <a:lnTo>
                  <a:pt x="1466070" y="1268993"/>
                </a:lnTo>
                <a:lnTo>
                  <a:pt x="1461543" y="1166555"/>
                </a:lnTo>
                <a:lnTo>
                  <a:pt x="1457837" y="1166555"/>
                </a:lnTo>
                <a:lnTo>
                  <a:pt x="1458032" y="1164625"/>
                </a:lnTo>
                <a:cubicBezTo>
                  <a:pt x="1458032" y="843023"/>
                  <a:pt x="1197322" y="582313"/>
                  <a:pt x="875719" y="582313"/>
                </a:cubicBezTo>
                <a:cubicBezTo>
                  <a:pt x="554118" y="582313"/>
                  <a:pt x="293408" y="843023"/>
                  <a:pt x="293408" y="1164625"/>
                </a:cubicBezTo>
                <a:lnTo>
                  <a:pt x="293602" y="1166555"/>
                </a:lnTo>
                <a:lnTo>
                  <a:pt x="289900" y="1166555"/>
                </a:lnTo>
                <a:lnTo>
                  <a:pt x="289985" y="1164627"/>
                </a:lnTo>
                <a:lnTo>
                  <a:pt x="289985" y="1164626"/>
                </a:lnTo>
                <a:lnTo>
                  <a:pt x="289985" y="1164626"/>
                </a:lnTo>
                <a:lnTo>
                  <a:pt x="289985" y="1164625"/>
                </a:lnTo>
                <a:cubicBezTo>
                  <a:pt x="289985" y="1094275"/>
                  <a:pt x="283748" y="1025381"/>
                  <a:pt x="271795" y="958467"/>
                </a:cubicBezTo>
                <a:lnTo>
                  <a:pt x="267659" y="943156"/>
                </a:lnTo>
                <a:lnTo>
                  <a:pt x="266324" y="929913"/>
                </a:lnTo>
                <a:lnTo>
                  <a:pt x="249052" y="874272"/>
                </a:lnTo>
                <a:lnTo>
                  <a:pt x="219316" y="764188"/>
                </a:lnTo>
                <a:lnTo>
                  <a:pt x="206059" y="735772"/>
                </a:lnTo>
                <a:lnTo>
                  <a:pt x="198463" y="711301"/>
                </a:lnTo>
                <a:lnTo>
                  <a:pt x="171274" y="661209"/>
                </a:lnTo>
                <a:lnTo>
                  <a:pt x="135686" y="584925"/>
                </a:lnTo>
                <a:lnTo>
                  <a:pt x="108845" y="546191"/>
                </a:lnTo>
                <a:lnTo>
                  <a:pt x="91086" y="513473"/>
                </a:lnTo>
                <a:lnTo>
                  <a:pt x="24048" y="423825"/>
                </a:lnTo>
                <a:lnTo>
                  <a:pt x="24041" y="423815"/>
                </a:lnTo>
                <a:lnTo>
                  <a:pt x="541" y="397958"/>
                </a:lnTo>
                <a:lnTo>
                  <a:pt x="541" y="397959"/>
                </a:lnTo>
                <a:lnTo>
                  <a:pt x="0" y="397364"/>
                </a:lnTo>
                <a:lnTo>
                  <a:pt x="79816" y="314393"/>
                </a:lnTo>
                <a:cubicBezTo>
                  <a:pt x="288040" y="119394"/>
                  <a:pt x="567938" y="0"/>
                  <a:pt x="875721" y="0"/>
                </a:cubicBezTo>
                <a:close/>
              </a:path>
            </a:pathLst>
          </a:custGeom>
          <a:solidFill>
            <a:srgbClr val="FFC00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18DB93D6-3C19-4BD9-87CA-46DA764914FB}"/>
              </a:ext>
            </a:extLst>
          </p:cNvPr>
          <p:cNvSpPr/>
          <p:nvPr/>
        </p:nvSpPr>
        <p:spPr>
          <a:xfrm>
            <a:off x="6095090" y="3227036"/>
            <a:ext cx="3507488" cy="2125065"/>
          </a:xfrm>
          <a:custGeom>
            <a:avLst/>
            <a:gdLst>
              <a:gd name="connsiteX0" fmla="*/ 3628292 w 3768345"/>
              <a:gd name="connsiteY0" fmla="*/ 1755985 h 2329250"/>
              <a:gd name="connsiteX1" fmla="*/ 3622064 w 3768345"/>
              <a:gd name="connsiteY1" fmla="*/ 1768526 h 2329250"/>
              <a:gd name="connsiteX2" fmla="*/ 3572381 w 3768345"/>
              <a:gd name="connsiteY2" fmla="*/ 1836668 h 2329250"/>
              <a:gd name="connsiteX3" fmla="*/ 3713913 w 3768345"/>
              <a:gd name="connsiteY3" fmla="*/ 1578113 h 2329250"/>
              <a:gd name="connsiteX4" fmla="*/ 3709889 w 3768345"/>
              <a:gd name="connsiteY4" fmla="*/ 1591664 h 2329250"/>
              <a:gd name="connsiteX5" fmla="*/ 3671925 w 3768345"/>
              <a:gd name="connsiteY5" fmla="*/ 1668116 h 2329250"/>
              <a:gd name="connsiteX6" fmla="*/ 3768345 w 3768345"/>
              <a:gd name="connsiteY6" fmla="*/ 1386094 h 2329250"/>
              <a:gd name="connsiteX7" fmla="*/ 3767010 w 3768345"/>
              <a:gd name="connsiteY7" fmla="*/ 1399338 h 2329250"/>
              <a:gd name="connsiteX8" fmla="*/ 3742233 w 3768345"/>
              <a:gd name="connsiteY8" fmla="*/ 1482761 h 2329250"/>
              <a:gd name="connsiteX9" fmla="*/ 875684 w 3768345"/>
              <a:gd name="connsiteY9" fmla="*/ 0 h 2329250"/>
              <a:gd name="connsiteX10" fmla="*/ 1699199 w 3768345"/>
              <a:gd name="connsiteY10" fmla="*/ 341111 h 2329250"/>
              <a:gd name="connsiteX11" fmla="*/ 1750865 w 3768345"/>
              <a:gd name="connsiteY11" fmla="*/ 397958 h 2329250"/>
              <a:gd name="connsiteX12" fmla="*/ 1750865 w 3768345"/>
              <a:gd name="connsiteY12" fmla="*/ 397958 h 2329250"/>
              <a:gd name="connsiteX13" fmla="*/ 1761993 w 3768345"/>
              <a:gd name="connsiteY13" fmla="*/ 410202 h 2329250"/>
              <a:gd name="connsiteX14" fmla="*/ 1774366 w 3768345"/>
              <a:gd name="connsiteY14" fmla="*/ 423815 h 2329250"/>
              <a:gd name="connsiteX15" fmla="*/ 1841410 w 3768345"/>
              <a:gd name="connsiteY15" fmla="*/ 513472 h 2329250"/>
              <a:gd name="connsiteX16" fmla="*/ 1876348 w 3768345"/>
              <a:gd name="connsiteY16" fmla="*/ 570982 h 2329250"/>
              <a:gd name="connsiteX17" fmla="*/ 1886010 w 3768345"/>
              <a:gd name="connsiteY17" fmla="*/ 584925 h 2329250"/>
              <a:gd name="connsiteX18" fmla="*/ 1889952 w 3768345"/>
              <a:gd name="connsiteY18" fmla="*/ 593376 h 2329250"/>
              <a:gd name="connsiteX19" fmla="*/ 1899745 w 3768345"/>
              <a:gd name="connsiteY19" fmla="*/ 609496 h 2329250"/>
              <a:gd name="connsiteX20" fmla="*/ 1948787 w 3768345"/>
              <a:gd name="connsiteY20" fmla="*/ 711300 h 2329250"/>
              <a:gd name="connsiteX21" fmla="*/ 1962698 w 3768345"/>
              <a:gd name="connsiteY21" fmla="*/ 749307 h 2329250"/>
              <a:gd name="connsiteX22" fmla="*/ 1969640 w 3768345"/>
              <a:gd name="connsiteY22" fmla="*/ 764188 h 2329250"/>
              <a:gd name="connsiteX23" fmla="*/ 1979483 w 3768345"/>
              <a:gd name="connsiteY23" fmla="*/ 795168 h 2329250"/>
              <a:gd name="connsiteX24" fmla="*/ 1987950 w 3768345"/>
              <a:gd name="connsiteY24" fmla="*/ 818301 h 2329250"/>
              <a:gd name="connsiteX25" fmla="*/ 1992689 w 3768345"/>
              <a:gd name="connsiteY25" fmla="*/ 836732 h 2329250"/>
              <a:gd name="connsiteX26" fmla="*/ 1999970 w 3768345"/>
              <a:gd name="connsiteY26" fmla="*/ 859647 h 2329250"/>
              <a:gd name="connsiteX27" fmla="*/ 2009404 w 3768345"/>
              <a:gd name="connsiteY27" fmla="*/ 901740 h 2329250"/>
              <a:gd name="connsiteX28" fmla="*/ 2016648 w 3768345"/>
              <a:gd name="connsiteY28" fmla="*/ 929912 h 2329250"/>
              <a:gd name="connsiteX29" fmla="*/ 2018631 w 3768345"/>
              <a:gd name="connsiteY29" fmla="*/ 942906 h 2329250"/>
              <a:gd name="connsiteX30" fmla="*/ 2022119 w 3768345"/>
              <a:gd name="connsiteY30" fmla="*/ 958467 h 2329250"/>
              <a:gd name="connsiteX31" fmla="*/ 2029837 w 3768345"/>
              <a:gd name="connsiteY31" fmla="*/ 1016331 h 2329250"/>
              <a:gd name="connsiteX32" fmla="*/ 2034296 w 3768345"/>
              <a:gd name="connsiteY32" fmla="*/ 1045549 h 2329250"/>
              <a:gd name="connsiteX33" fmla="*/ 2034639 w 3768345"/>
              <a:gd name="connsiteY33" fmla="*/ 1052329 h 2329250"/>
              <a:gd name="connsiteX34" fmla="*/ 2035696 w 3768345"/>
              <a:gd name="connsiteY34" fmla="*/ 1060257 h 2329250"/>
              <a:gd name="connsiteX35" fmla="*/ 2040309 w 3768345"/>
              <a:gd name="connsiteY35" fmla="*/ 1164625 h 2329250"/>
              <a:gd name="connsiteX36" fmla="*/ 2040139 w 3768345"/>
              <a:gd name="connsiteY36" fmla="*/ 1166555 h 2329250"/>
              <a:gd name="connsiteX37" fmla="*/ 2043928 w 3768345"/>
              <a:gd name="connsiteY37" fmla="*/ 1166555 h 2329250"/>
              <a:gd name="connsiteX38" fmla="*/ 2055564 w 3768345"/>
              <a:gd name="connsiteY38" fmla="*/ 1281981 h 2329250"/>
              <a:gd name="connsiteX39" fmla="*/ 2626045 w 3768345"/>
              <a:gd name="connsiteY39" fmla="*/ 1746937 h 2329250"/>
              <a:gd name="connsiteX40" fmla="*/ 3196526 w 3768345"/>
              <a:gd name="connsiteY40" fmla="*/ 1281981 h 2329250"/>
              <a:gd name="connsiteX41" fmla="*/ 3208162 w 3768345"/>
              <a:gd name="connsiteY41" fmla="*/ 1166555 h 2329250"/>
              <a:gd name="connsiteX42" fmla="*/ 3211868 w 3768345"/>
              <a:gd name="connsiteY42" fmla="*/ 1166555 h 2329250"/>
              <a:gd name="connsiteX43" fmla="*/ 3216396 w 3768345"/>
              <a:gd name="connsiteY43" fmla="*/ 1268993 h 2329250"/>
              <a:gd name="connsiteX44" fmla="*/ 3477727 w 3768345"/>
              <a:gd name="connsiteY44" fmla="*/ 1905435 h 2329250"/>
              <a:gd name="connsiteX45" fmla="*/ 3501227 w 3768345"/>
              <a:gd name="connsiteY45" fmla="*/ 1931292 h 2329250"/>
              <a:gd name="connsiteX46" fmla="*/ 3512158 w 3768345"/>
              <a:gd name="connsiteY46" fmla="*/ 1919265 h 2329250"/>
              <a:gd name="connsiteX47" fmla="*/ 3506674 w 3768345"/>
              <a:gd name="connsiteY47" fmla="*/ 1926786 h 2329250"/>
              <a:gd name="connsiteX48" fmla="*/ 2626046 w 3768345"/>
              <a:gd name="connsiteY48" fmla="*/ 2329250 h 2329250"/>
              <a:gd name="connsiteX49" fmla="*/ 1745418 w 3768345"/>
              <a:gd name="connsiteY49" fmla="*/ 1926786 h 2329250"/>
              <a:gd name="connsiteX50" fmla="*/ 1739937 w 3768345"/>
              <a:gd name="connsiteY50" fmla="*/ 1919268 h 2329250"/>
              <a:gd name="connsiteX51" fmla="*/ 1727364 w 3768345"/>
              <a:gd name="connsiteY51" fmla="*/ 1905435 h 2329250"/>
              <a:gd name="connsiteX52" fmla="*/ 1641064 w 3768345"/>
              <a:gd name="connsiteY52" fmla="*/ 1783663 h 2329250"/>
              <a:gd name="connsiteX53" fmla="*/ 1630028 w 3768345"/>
              <a:gd name="connsiteY53" fmla="*/ 1768526 h 2329250"/>
              <a:gd name="connsiteX54" fmla="*/ 1629304 w 3768345"/>
              <a:gd name="connsiteY54" fmla="*/ 1767069 h 2329250"/>
              <a:gd name="connsiteX55" fmla="*/ 1628208 w 3768345"/>
              <a:gd name="connsiteY55" fmla="*/ 1765521 h 2329250"/>
              <a:gd name="connsiteX56" fmla="*/ 1550199 w 3768345"/>
              <a:gd name="connsiteY56" fmla="*/ 1611409 h 2329250"/>
              <a:gd name="connsiteX57" fmla="*/ 1546633 w 3768345"/>
              <a:gd name="connsiteY57" fmla="*/ 1600585 h 2329250"/>
              <a:gd name="connsiteX58" fmla="*/ 1542204 w 3768345"/>
              <a:gd name="connsiteY58" fmla="*/ 1591664 h 2329250"/>
              <a:gd name="connsiteX59" fmla="*/ 1528560 w 3768345"/>
              <a:gd name="connsiteY59" fmla="*/ 1545726 h 2329250"/>
              <a:gd name="connsiteX60" fmla="*/ 1495440 w 3768345"/>
              <a:gd name="connsiteY60" fmla="*/ 1445198 h 2329250"/>
              <a:gd name="connsiteX61" fmla="*/ 1491256 w 3768345"/>
              <a:gd name="connsiteY61" fmla="*/ 1420125 h 2329250"/>
              <a:gd name="connsiteX62" fmla="*/ 1485082 w 3768345"/>
              <a:gd name="connsiteY62" fmla="*/ 1399338 h 2329250"/>
              <a:gd name="connsiteX63" fmla="*/ 1480957 w 3768345"/>
              <a:gd name="connsiteY63" fmla="*/ 1358413 h 2329250"/>
              <a:gd name="connsiteX64" fmla="*/ 1466033 w 3768345"/>
              <a:gd name="connsiteY64" fmla="*/ 1268993 h 2329250"/>
              <a:gd name="connsiteX65" fmla="*/ 1461506 w 3768345"/>
              <a:gd name="connsiteY65" fmla="*/ 1166555 h 2329250"/>
              <a:gd name="connsiteX66" fmla="*/ 1457801 w 3768345"/>
              <a:gd name="connsiteY66" fmla="*/ 1166555 h 2329250"/>
              <a:gd name="connsiteX67" fmla="*/ 1457995 w 3768345"/>
              <a:gd name="connsiteY67" fmla="*/ 1164625 h 2329250"/>
              <a:gd name="connsiteX68" fmla="*/ 875683 w 3768345"/>
              <a:gd name="connsiteY68" fmla="*/ 582313 h 2329250"/>
              <a:gd name="connsiteX69" fmla="*/ 293371 w 3768345"/>
              <a:gd name="connsiteY69" fmla="*/ 1164625 h 2329250"/>
              <a:gd name="connsiteX70" fmla="*/ 293566 w 3768345"/>
              <a:gd name="connsiteY70" fmla="*/ 1166555 h 2329250"/>
              <a:gd name="connsiteX71" fmla="*/ 289864 w 3768345"/>
              <a:gd name="connsiteY71" fmla="*/ 1166555 h 2329250"/>
              <a:gd name="connsiteX72" fmla="*/ 289949 w 3768345"/>
              <a:gd name="connsiteY72" fmla="*/ 1164625 h 2329250"/>
              <a:gd name="connsiteX73" fmla="*/ 271759 w 3768345"/>
              <a:gd name="connsiteY73" fmla="*/ 958467 h 2329250"/>
              <a:gd name="connsiteX74" fmla="*/ 267623 w 3768345"/>
              <a:gd name="connsiteY74" fmla="*/ 943156 h 2329250"/>
              <a:gd name="connsiteX75" fmla="*/ 266288 w 3768345"/>
              <a:gd name="connsiteY75" fmla="*/ 929912 h 2329250"/>
              <a:gd name="connsiteX76" fmla="*/ 249014 w 3768345"/>
              <a:gd name="connsiteY76" fmla="*/ 874265 h 2329250"/>
              <a:gd name="connsiteX77" fmla="*/ 219280 w 3768345"/>
              <a:gd name="connsiteY77" fmla="*/ 764188 h 2329250"/>
              <a:gd name="connsiteX78" fmla="*/ 206024 w 3768345"/>
              <a:gd name="connsiteY78" fmla="*/ 735773 h 2329250"/>
              <a:gd name="connsiteX79" fmla="*/ 198427 w 3768345"/>
              <a:gd name="connsiteY79" fmla="*/ 711300 h 2329250"/>
              <a:gd name="connsiteX80" fmla="*/ 171235 w 3768345"/>
              <a:gd name="connsiteY80" fmla="*/ 661203 h 2329250"/>
              <a:gd name="connsiteX81" fmla="*/ 135650 w 3768345"/>
              <a:gd name="connsiteY81" fmla="*/ 584925 h 2329250"/>
              <a:gd name="connsiteX82" fmla="*/ 108811 w 3768345"/>
              <a:gd name="connsiteY82" fmla="*/ 546195 h 2329250"/>
              <a:gd name="connsiteX83" fmla="*/ 91050 w 3768345"/>
              <a:gd name="connsiteY83" fmla="*/ 513472 h 2329250"/>
              <a:gd name="connsiteX84" fmla="*/ 24006 w 3768345"/>
              <a:gd name="connsiteY84" fmla="*/ 423815 h 2329250"/>
              <a:gd name="connsiteX85" fmla="*/ 13852 w 3768345"/>
              <a:gd name="connsiteY85" fmla="*/ 412643 h 2329250"/>
              <a:gd name="connsiteX86" fmla="*/ 505 w 3768345"/>
              <a:gd name="connsiteY86" fmla="*/ 397958 h 2329250"/>
              <a:gd name="connsiteX87" fmla="*/ 0 w 3768345"/>
              <a:gd name="connsiteY87" fmla="*/ 397402 h 2329250"/>
              <a:gd name="connsiteX88" fmla="*/ 92617 w 3768345"/>
              <a:gd name="connsiteY88" fmla="*/ 302549 h 2329250"/>
              <a:gd name="connsiteX89" fmla="*/ 875684 w 3768345"/>
              <a:gd name="connsiteY89" fmla="*/ 0 h 23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768345" h="2329250">
                <a:moveTo>
                  <a:pt x="3628292" y="1755985"/>
                </a:moveTo>
                <a:lnTo>
                  <a:pt x="3622064" y="1768526"/>
                </a:lnTo>
                <a:lnTo>
                  <a:pt x="3572381" y="1836668"/>
                </a:lnTo>
                <a:close/>
                <a:moveTo>
                  <a:pt x="3713913" y="1578113"/>
                </a:moveTo>
                <a:lnTo>
                  <a:pt x="3709889" y="1591664"/>
                </a:lnTo>
                <a:lnTo>
                  <a:pt x="3671925" y="1668116"/>
                </a:lnTo>
                <a:close/>
                <a:moveTo>
                  <a:pt x="3768345" y="1386094"/>
                </a:moveTo>
                <a:lnTo>
                  <a:pt x="3767010" y="1399338"/>
                </a:lnTo>
                <a:lnTo>
                  <a:pt x="3742233" y="1482761"/>
                </a:lnTo>
                <a:close/>
                <a:moveTo>
                  <a:pt x="875684" y="0"/>
                </a:moveTo>
                <a:cubicBezTo>
                  <a:pt x="1197287" y="0"/>
                  <a:pt x="1488443" y="130355"/>
                  <a:pt x="1699199" y="341111"/>
                </a:cubicBezTo>
                <a:lnTo>
                  <a:pt x="1750865" y="397958"/>
                </a:lnTo>
                <a:lnTo>
                  <a:pt x="1750865" y="397958"/>
                </a:lnTo>
                <a:lnTo>
                  <a:pt x="1761993" y="410202"/>
                </a:lnTo>
                <a:lnTo>
                  <a:pt x="1774366" y="423815"/>
                </a:lnTo>
                <a:cubicBezTo>
                  <a:pt x="1798100" y="452575"/>
                  <a:pt x="1820481" y="482493"/>
                  <a:pt x="1841410" y="513472"/>
                </a:cubicBezTo>
                <a:lnTo>
                  <a:pt x="1876348" y="570982"/>
                </a:lnTo>
                <a:lnTo>
                  <a:pt x="1886010" y="584925"/>
                </a:lnTo>
                <a:lnTo>
                  <a:pt x="1889952" y="593376"/>
                </a:lnTo>
                <a:lnTo>
                  <a:pt x="1899745" y="609496"/>
                </a:lnTo>
                <a:cubicBezTo>
                  <a:pt x="1917674" y="642499"/>
                  <a:pt x="1934054" y="676467"/>
                  <a:pt x="1948787" y="711300"/>
                </a:cubicBezTo>
                <a:lnTo>
                  <a:pt x="1962698" y="749307"/>
                </a:lnTo>
                <a:lnTo>
                  <a:pt x="1969640" y="764188"/>
                </a:lnTo>
                <a:lnTo>
                  <a:pt x="1979483" y="795168"/>
                </a:lnTo>
                <a:lnTo>
                  <a:pt x="1987950" y="818301"/>
                </a:lnTo>
                <a:lnTo>
                  <a:pt x="1992689" y="836732"/>
                </a:lnTo>
                <a:lnTo>
                  <a:pt x="1999970" y="859647"/>
                </a:lnTo>
                <a:lnTo>
                  <a:pt x="2009404" y="901740"/>
                </a:lnTo>
                <a:lnTo>
                  <a:pt x="2016648" y="929912"/>
                </a:lnTo>
                <a:lnTo>
                  <a:pt x="2018631" y="942906"/>
                </a:lnTo>
                <a:lnTo>
                  <a:pt x="2022119" y="958467"/>
                </a:lnTo>
                <a:lnTo>
                  <a:pt x="2029837" y="1016331"/>
                </a:lnTo>
                <a:lnTo>
                  <a:pt x="2034296" y="1045549"/>
                </a:lnTo>
                <a:lnTo>
                  <a:pt x="2034639" y="1052329"/>
                </a:lnTo>
                <a:lnTo>
                  <a:pt x="2035696" y="1060257"/>
                </a:lnTo>
                <a:cubicBezTo>
                  <a:pt x="2038750" y="1094639"/>
                  <a:pt x="2040309" y="1129450"/>
                  <a:pt x="2040309" y="1164625"/>
                </a:cubicBezTo>
                <a:lnTo>
                  <a:pt x="2040139" y="1166555"/>
                </a:lnTo>
                <a:lnTo>
                  <a:pt x="2043928" y="1166555"/>
                </a:lnTo>
                <a:lnTo>
                  <a:pt x="2055564" y="1281981"/>
                </a:lnTo>
                <a:cubicBezTo>
                  <a:pt x="2109862" y="1547331"/>
                  <a:pt x="2344643" y="1746937"/>
                  <a:pt x="2626045" y="1746937"/>
                </a:cubicBezTo>
                <a:cubicBezTo>
                  <a:pt x="2907447" y="1746937"/>
                  <a:pt x="3142228" y="1547331"/>
                  <a:pt x="3196526" y="1281981"/>
                </a:cubicBezTo>
                <a:lnTo>
                  <a:pt x="3208162" y="1166555"/>
                </a:lnTo>
                <a:lnTo>
                  <a:pt x="3211868" y="1166555"/>
                </a:lnTo>
                <a:lnTo>
                  <a:pt x="3216396" y="1268993"/>
                </a:lnTo>
                <a:cubicBezTo>
                  <a:pt x="3237770" y="1509663"/>
                  <a:pt x="3332354" y="1729284"/>
                  <a:pt x="3477727" y="1905435"/>
                </a:cubicBezTo>
                <a:lnTo>
                  <a:pt x="3501227" y="1931292"/>
                </a:lnTo>
                <a:lnTo>
                  <a:pt x="3512158" y="1919265"/>
                </a:lnTo>
                <a:lnTo>
                  <a:pt x="3506674" y="1926786"/>
                </a:lnTo>
                <a:cubicBezTo>
                  <a:pt x="3293129" y="2173308"/>
                  <a:pt x="2977799" y="2329250"/>
                  <a:pt x="2626046" y="2329250"/>
                </a:cubicBezTo>
                <a:cubicBezTo>
                  <a:pt x="2274294" y="2329250"/>
                  <a:pt x="1958964" y="2173308"/>
                  <a:pt x="1745418" y="1926786"/>
                </a:cubicBezTo>
                <a:lnTo>
                  <a:pt x="1739937" y="1919268"/>
                </a:lnTo>
                <a:lnTo>
                  <a:pt x="1727364" y="1905435"/>
                </a:lnTo>
                <a:lnTo>
                  <a:pt x="1641064" y="1783663"/>
                </a:lnTo>
                <a:lnTo>
                  <a:pt x="1630028" y="1768526"/>
                </a:lnTo>
                <a:lnTo>
                  <a:pt x="1629304" y="1767069"/>
                </a:lnTo>
                <a:lnTo>
                  <a:pt x="1628208" y="1765521"/>
                </a:lnTo>
                <a:cubicBezTo>
                  <a:pt x="1598563" y="1716400"/>
                  <a:pt x="1572444" y="1664913"/>
                  <a:pt x="1550199" y="1611409"/>
                </a:cubicBezTo>
                <a:lnTo>
                  <a:pt x="1546633" y="1600585"/>
                </a:lnTo>
                <a:lnTo>
                  <a:pt x="1542204" y="1591664"/>
                </a:lnTo>
                <a:lnTo>
                  <a:pt x="1528560" y="1545726"/>
                </a:lnTo>
                <a:lnTo>
                  <a:pt x="1495440" y="1445198"/>
                </a:lnTo>
                <a:lnTo>
                  <a:pt x="1491256" y="1420125"/>
                </a:lnTo>
                <a:lnTo>
                  <a:pt x="1485082" y="1399338"/>
                </a:lnTo>
                <a:lnTo>
                  <a:pt x="1480957" y="1358413"/>
                </a:lnTo>
                <a:lnTo>
                  <a:pt x="1466033" y="1268993"/>
                </a:lnTo>
                <a:lnTo>
                  <a:pt x="1461506" y="1166555"/>
                </a:lnTo>
                <a:lnTo>
                  <a:pt x="1457801" y="1166555"/>
                </a:lnTo>
                <a:lnTo>
                  <a:pt x="1457995" y="1164625"/>
                </a:lnTo>
                <a:cubicBezTo>
                  <a:pt x="1457995" y="843023"/>
                  <a:pt x="1197285" y="582313"/>
                  <a:pt x="875683" y="582313"/>
                </a:cubicBezTo>
                <a:cubicBezTo>
                  <a:pt x="554081" y="582313"/>
                  <a:pt x="293371" y="843023"/>
                  <a:pt x="293371" y="1164625"/>
                </a:cubicBezTo>
                <a:lnTo>
                  <a:pt x="293566" y="1166555"/>
                </a:lnTo>
                <a:lnTo>
                  <a:pt x="289864" y="1166555"/>
                </a:lnTo>
                <a:lnTo>
                  <a:pt x="289949" y="1164625"/>
                </a:lnTo>
                <a:cubicBezTo>
                  <a:pt x="289949" y="1094275"/>
                  <a:pt x="283712" y="1025381"/>
                  <a:pt x="271759" y="958467"/>
                </a:cubicBezTo>
                <a:lnTo>
                  <a:pt x="267623" y="943156"/>
                </a:lnTo>
                <a:lnTo>
                  <a:pt x="266288" y="929912"/>
                </a:lnTo>
                <a:lnTo>
                  <a:pt x="249014" y="874265"/>
                </a:lnTo>
                <a:lnTo>
                  <a:pt x="219280" y="764188"/>
                </a:lnTo>
                <a:lnTo>
                  <a:pt x="206024" y="735773"/>
                </a:lnTo>
                <a:lnTo>
                  <a:pt x="198427" y="711300"/>
                </a:lnTo>
                <a:lnTo>
                  <a:pt x="171235" y="661203"/>
                </a:lnTo>
                <a:lnTo>
                  <a:pt x="135650" y="584925"/>
                </a:lnTo>
                <a:lnTo>
                  <a:pt x="108811" y="546195"/>
                </a:lnTo>
                <a:lnTo>
                  <a:pt x="91050" y="513472"/>
                </a:lnTo>
                <a:cubicBezTo>
                  <a:pt x="70121" y="482493"/>
                  <a:pt x="47740" y="452575"/>
                  <a:pt x="24006" y="423815"/>
                </a:cubicBezTo>
                <a:lnTo>
                  <a:pt x="13852" y="412643"/>
                </a:lnTo>
                <a:lnTo>
                  <a:pt x="505" y="397958"/>
                </a:lnTo>
                <a:lnTo>
                  <a:pt x="0" y="397402"/>
                </a:lnTo>
                <a:lnTo>
                  <a:pt x="92617" y="302549"/>
                </a:lnTo>
                <a:cubicBezTo>
                  <a:pt x="299439" y="114570"/>
                  <a:pt x="574182" y="0"/>
                  <a:pt x="875684" y="0"/>
                </a:cubicBezTo>
                <a:close/>
              </a:path>
            </a:pathLst>
          </a:custGeom>
          <a:solidFill>
            <a:srgbClr val="ED7D3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1BA15448-B35C-4E4E-B099-CCFF064E725F}"/>
              </a:ext>
            </a:extLst>
          </p:cNvPr>
          <p:cNvSpPr/>
          <p:nvPr/>
        </p:nvSpPr>
        <p:spPr>
          <a:xfrm>
            <a:off x="4075740" y="4291330"/>
            <a:ext cx="390625" cy="786225"/>
          </a:xfrm>
          <a:custGeom>
            <a:avLst/>
            <a:gdLst>
              <a:gd name="connsiteX0" fmla="*/ 546742 w 632363"/>
              <a:gd name="connsiteY0" fmla="*/ 589429 h 861769"/>
              <a:gd name="connsiteX1" fmla="*/ 540514 w 632363"/>
              <a:gd name="connsiteY1" fmla="*/ 601971 h 861769"/>
              <a:gd name="connsiteX2" fmla="*/ 490826 w 632363"/>
              <a:gd name="connsiteY2" fmla="*/ 670119 h 861769"/>
              <a:gd name="connsiteX3" fmla="*/ 632363 w 632363"/>
              <a:gd name="connsiteY3" fmla="*/ 411558 h 861769"/>
              <a:gd name="connsiteX4" fmla="*/ 628338 w 632363"/>
              <a:gd name="connsiteY4" fmla="*/ 425109 h 861769"/>
              <a:gd name="connsiteX5" fmla="*/ 590372 w 632363"/>
              <a:gd name="connsiteY5" fmla="*/ 501565 h 861769"/>
              <a:gd name="connsiteX6" fmla="*/ 126612 w 632363"/>
              <a:gd name="connsiteY6" fmla="*/ 0 h 861769"/>
              <a:gd name="connsiteX7" fmla="*/ 130316 w 632363"/>
              <a:gd name="connsiteY7" fmla="*/ 0 h 861769"/>
              <a:gd name="connsiteX8" fmla="*/ 134844 w 632363"/>
              <a:gd name="connsiteY8" fmla="*/ 102438 h 861769"/>
              <a:gd name="connsiteX9" fmla="*/ 396175 w 632363"/>
              <a:gd name="connsiteY9" fmla="*/ 738880 h 861769"/>
              <a:gd name="connsiteX10" fmla="*/ 419676 w 632363"/>
              <a:gd name="connsiteY10" fmla="*/ 764737 h 861769"/>
              <a:gd name="connsiteX11" fmla="*/ 430608 w 632363"/>
              <a:gd name="connsiteY11" fmla="*/ 752709 h 861769"/>
              <a:gd name="connsiteX12" fmla="*/ 425124 w 632363"/>
              <a:gd name="connsiteY12" fmla="*/ 760231 h 861769"/>
              <a:gd name="connsiteX13" fmla="*/ 340401 w 632363"/>
              <a:gd name="connsiteY13" fmla="*/ 848303 h 861769"/>
              <a:gd name="connsiteX14" fmla="*/ 324427 w 632363"/>
              <a:gd name="connsiteY14" fmla="*/ 861769 h 861769"/>
              <a:gd name="connsiteX15" fmla="*/ 308452 w 632363"/>
              <a:gd name="connsiteY15" fmla="*/ 848303 h 861769"/>
              <a:gd name="connsiteX16" fmla="*/ 223729 w 632363"/>
              <a:gd name="connsiteY16" fmla="*/ 760231 h 861769"/>
              <a:gd name="connsiteX17" fmla="*/ 218244 w 632363"/>
              <a:gd name="connsiteY17" fmla="*/ 752708 h 861769"/>
              <a:gd name="connsiteX18" fmla="*/ 205676 w 632363"/>
              <a:gd name="connsiteY18" fmla="*/ 738880 h 861769"/>
              <a:gd name="connsiteX19" fmla="*/ 119409 w 632363"/>
              <a:gd name="connsiteY19" fmla="*/ 617154 h 861769"/>
              <a:gd name="connsiteX20" fmla="*/ 108339 w 632363"/>
              <a:gd name="connsiteY20" fmla="*/ 601971 h 861769"/>
              <a:gd name="connsiteX21" fmla="*/ 107613 w 632363"/>
              <a:gd name="connsiteY21" fmla="*/ 600510 h 861769"/>
              <a:gd name="connsiteX22" fmla="*/ 106520 w 632363"/>
              <a:gd name="connsiteY22" fmla="*/ 598966 h 861769"/>
              <a:gd name="connsiteX23" fmla="*/ 28511 w 632363"/>
              <a:gd name="connsiteY23" fmla="*/ 444854 h 861769"/>
              <a:gd name="connsiteX24" fmla="*/ 24947 w 632363"/>
              <a:gd name="connsiteY24" fmla="*/ 434035 h 861769"/>
              <a:gd name="connsiteX25" fmla="*/ 20515 w 632363"/>
              <a:gd name="connsiteY25" fmla="*/ 425109 h 861769"/>
              <a:gd name="connsiteX26" fmla="*/ 6863 w 632363"/>
              <a:gd name="connsiteY26" fmla="*/ 379144 h 861769"/>
              <a:gd name="connsiteX27" fmla="*/ 0 w 632363"/>
              <a:gd name="connsiteY27" fmla="*/ 358314 h 861769"/>
              <a:gd name="connsiteX28" fmla="*/ 42503 w 632363"/>
              <a:gd name="connsiteY28" fmla="*/ 300020 h 861769"/>
              <a:gd name="connsiteX29" fmla="*/ 114976 w 632363"/>
              <a:gd name="connsiteY29" fmla="*/ 115426 h 861769"/>
              <a:gd name="connsiteX0" fmla="*/ 546742 w 628338"/>
              <a:gd name="connsiteY0" fmla="*/ 589429 h 861769"/>
              <a:gd name="connsiteX1" fmla="*/ 540514 w 628338"/>
              <a:gd name="connsiteY1" fmla="*/ 601971 h 861769"/>
              <a:gd name="connsiteX2" fmla="*/ 490826 w 628338"/>
              <a:gd name="connsiteY2" fmla="*/ 670119 h 861769"/>
              <a:gd name="connsiteX3" fmla="*/ 546742 w 628338"/>
              <a:gd name="connsiteY3" fmla="*/ 589429 h 861769"/>
              <a:gd name="connsiteX4" fmla="*/ 590372 w 628338"/>
              <a:gd name="connsiteY4" fmla="*/ 501565 h 861769"/>
              <a:gd name="connsiteX5" fmla="*/ 628338 w 628338"/>
              <a:gd name="connsiteY5" fmla="*/ 425109 h 861769"/>
              <a:gd name="connsiteX6" fmla="*/ 590372 w 628338"/>
              <a:gd name="connsiteY6" fmla="*/ 501565 h 861769"/>
              <a:gd name="connsiteX7" fmla="*/ 126612 w 628338"/>
              <a:gd name="connsiteY7" fmla="*/ 0 h 861769"/>
              <a:gd name="connsiteX8" fmla="*/ 130316 w 628338"/>
              <a:gd name="connsiteY8" fmla="*/ 0 h 861769"/>
              <a:gd name="connsiteX9" fmla="*/ 134844 w 628338"/>
              <a:gd name="connsiteY9" fmla="*/ 102438 h 861769"/>
              <a:gd name="connsiteX10" fmla="*/ 396175 w 628338"/>
              <a:gd name="connsiteY10" fmla="*/ 738880 h 861769"/>
              <a:gd name="connsiteX11" fmla="*/ 419676 w 628338"/>
              <a:gd name="connsiteY11" fmla="*/ 764737 h 861769"/>
              <a:gd name="connsiteX12" fmla="*/ 430608 w 628338"/>
              <a:gd name="connsiteY12" fmla="*/ 752709 h 861769"/>
              <a:gd name="connsiteX13" fmla="*/ 425124 w 628338"/>
              <a:gd name="connsiteY13" fmla="*/ 760231 h 861769"/>
              <a:gd name="connsiteX14" fmla="*/ 340401 w 628338"/>
              <a:gd name="connsiteY14" fmla="*/ 848303 h 861769"/>
              <a:gd name="connsiteX15" fmla="*/ 324427 w 628338"/>
              <a:gd name="connsiteY15" fmla="*/ 861769 h 861769"/>
              <a:gd name="connsiteX16" fmla="*/ 308452 w 628338"/>
              <a:gd name="connsiteY16" fmla="*/ 848303 h 861769"/>
              <a:gd name="connsiteX17" fmla="*/ 223729 w 628338"/>
              <a:gd name="connsiteY17" fmla="*/ 760231 h 861769"/>
              <a:gd name="connsiteX18" fmla="*/ 218244 w 628338"/>
              <a:gd name="connsiteY18" fmla="*/ 752708 h 861769"/>
              <a:gd name="connsiteX19" fmla="*/ 205676 w 628338"/>
              <a:gd name="connsiteY19" fmla="*/ 738880 h 861769"/>
              <a:gd name="connsiteX20" fmla="*/ 119409 w 628338"/>
              <a:gd name="connsiteY20" fmla="*/ 617154 h 861769"/>
              <a:gd name="connsiteX21" fmla="*/ 108339 w 628338"/>
              <a:gd name="connsiteY21" fmla="*/ 601971 h 861769"/>
              <a:gd name="connsiteX22" fmla="*/ 107613 w 628338"/>
              <a:gd name="connsiteY22" fmla="*/ 600510 h 861769"/>
              <a:gd name="connsiteX23" fmla="*/ 106520 w 628338"/>
              <a:gd name="connsiteY23" fmla="*/ 598966 h 861769"/>
              <a:gd name="connsiteX24" fmla="*/ 28511 w 628338"/>
              <a:gd name="connsiteY24" fmla="*/ 444854 h 861769"/>
              <a:gd name="connsiteX25" fmla="*/ 24947 w 628338"/>
              <a:gd name="connsiteY25" fmla="*/ 434035 h 861769"/>
              <a:gd name="connsiteX26" fmla="*/ 20515 w 628338"/>
              <a:gd name="connsiteY26" fmla="*/ 425109 h 861769"/>
              <a:gd name="connsiteX27" fmla="*/ 6863 w 628338"/>
              <a:gd name="connsiteY27" fmla="*/ 379144 h 861769"/>
              <a:gd name="connsiteX28" fmla="*/ 0 w 628338"/>
              <a:gd name="connsiteY28" fmla="*/ 358314 h 861769"/>
              <a:gd name="connsiteX29" fmla="*/ 42503 w 628338"/>
              <a:gd name="connsiteY29" fmla="*/ 300020 h 861769"/>
              <a:gd name="connsiteX30" fmla="*/ 114976 w 628338"/>
              <a:gd name="connsiteY30" fmla="*/ 115426 h 861769"/>
              <a:gd name="connsiteX31" fmla="*/ 126612 w 628338"/>
              <a:gd name="connsiteY31" fmla="*/ 0 h 861769"/>
              <a:gd name="connsiteX0" fmla="*/ 546742 w 546742"/>
              <a:gd name="connsiteY0" fmla="*/ 589429 h 861769"/>
              <a:gd name="connsiteX1" fmla="*/ 540514 w 546742"/>
              <a:gd name="connsiteY1" fmla="*/ 601971 h 861769"/>
              <a:gd name="connsiteX2" fmla="*/ 490826 w 546742"/>
              <a:gd name="connsiteY2" fmla="*/ 670119 h 861769"/>
              <a:gd name="connsiteX3" fmla="*/ 546742 w 546742"/>
              <a:gd name="connsiteY3" fmla="*/ 589429 h 861769"/>
              <a:gd name="connsiteX4" fmla="*/ 126612 w 546742"/>
              <a:gd name="connsiteY4" fmla="*/ 0 h 861769"/>
              <a:gd name="connsiteX5" fmla="*/ 130316 w 546742"/>
              <a:gd name="connsiteY5" fmla="*/ 0 h 861769"/>
              <a:gd name="connsiteX6" fmla="*/ 134844 w 546742"/>
              <a:gd name="connsiteY6" fmla="*/ 102438 h 861769"/>
              <a:gd name="connsiteX7" fmla="*/ 396175 w 546742"/>
              <a:gd name="connsiteY7" fmla="*/ 738880 h 861769"/>
              <a:gd name="connsiteX8" fmla="*/ 419676 w 546742"/>
              <a:gd name="connsiteY8" fmla="*/ 764737 h 861769"/>
              <a:gd name="connsiteX9" fmla="*/ 430608 w 546742"/>
              <a:gd name="connsiteY9" fmla="*/ 752709 h 861769"/>
              <a:gd name="connsiteX10" fmla="*/ 425124 w 546742"/>
              <a:gd name="connsiteY10" fmla="*/ 760231 h 861769"/>
              <a:gd name="connsiteX11" fmla="*/ 340401 w 546742"/>
              <a:gd name="connsiteY11" fmla="*/ 848303 h 861769"/>
              <a:gd name="connsiteX12" fmla="*/ 324427 w 546742"/>
              <a:gd name="connsiteY12" fmla="*/ 861769 h 861769"/>
              <a:gd name="connsiteX13" fmla="*/ 308452 w 546742"/>
              <a:gd name="connsiteY13" fmla="*/ 848303 h 861769"/>
              <a:gd name="connsiteX14" fmla="*/ 223729 w 546742"/>
              <a:gd name="connsiteY14" fmla="*/ 760231 h 861769"/>
              <a:gd name="connsiteX15" fmla="*/ 218244 w 546742"/>
              <a:gd name="connsiteY15" fmla="*/ 752708 h 861769"/>
              <a:gd name="connsiteX16" fmla="*/ 205676 w 546742"/>
              <a:gd name="connsiteY16" fmla="*/ 738880 h 861769"/>
              <a:gd name="connsiteX17" fmla="*/ 119409 w 546742"/>
              <a:gd name="connsiteY17" fmla="*/ 617154 h 861769"/>
              <a:gd name="connsiteX18" fmla="*/ 108339 w 546742"/>
              <a:gd name="connsiteY18" fmla="*/ 601971 h 861769"/>
              <a:gd name="connsiteX19" fmla="*/ 107613 w 546742"/>
              <a:gd name="connsiteY19" fmla="*/ 600510 h 861769"/>
              <a:gd name="connsiteX20" fmla="*/ 106520 w 546742"/>
              <a:gd name="connsiteY20" fmla="*/ 598966 h 861769"/>
              <a:gd name="connsiteX21" fmla="*/ 28511 w 546742"/>
              <a:gd name="connsiteY21" fmla="*/ 444854 h 861769"/>
              <a:gd name="connsiteX22" fmla="*/ 24947 w 546742"/>
              <a:gd name="connsiteY22" fmla="*/ 434035 h 861769"/>
              <a:gd name="connsiteX23" fmla="*/ 20515 w 546742"/>
              <a:gd name="connsiteY23" fmla="*/ 425109 h 861769"/>
              <a:gd name="connsiteX24" fmla="*/ 6863 w 546742"/>
              <a:gd name="connsiteY24" fmla="*/ 379144 h 861769"/>
              <a:gd name="connsiteX25" fmla="*/ 0 w 546742"/>
              <a:gd name="connsiteY25" fmla="*/ 358314 h 861769"/>
              <a:gd name="connsiteX26" fmla="*/ 42503 w 546742"/>
              <a:gd name="connsiteY26" fmla="*/ 300020 h 861769"/>
              <a:gd name="connsiteX27" fmla="*/ 114976 w 546742"/>
              <a:gd name="connsiteY27" fmla="*/ 115426 h 861769"/>
              <a:gd name="connsiteX28" fmla="*/ 126612 w 546742"/>
              <a:gd name="connsiteY28" fmla="*/ 0 h 861769"/>
              <a:gd name="connsiteX0" fmla="*/ 490826 w 540514"/>
              <a:gd name="connsiteY0" fmla="*/ 670119 h 861769"/>
              <a:gd name="connsiteX1" fmla="*/ 540514 w 540514"/>
              <a:gd name="connsiteY1" fmla="*/ 601971 h 861769"/>
              <a:gd name="connsiteX2" fmla="*/ 490826 w 540514"/>
              <a:gd name="connsiteY2" fmla="*/ 670119 h 861769"/>
              <a:gd name="connsiteX3" fmla="*/ 126612 w 540514"/>
              <a:gd name="connsiteY3" fmla="*/ 0 h 861769"/>
              <a:gd name="connsiteX4" fmla="*/ 130316 w 540514"/>
              <a:gd name="connsiteY4" fmla="*/ 0 h 861769"/>
              <a:gd name="connsiteX5" fmla="*/ 134844 w 540514"/>
              <a:gd name="connsiteY5" fmla="*/ 102438 h 861769"/>
              <a:gd name="connsiteX6" fmla="*/ 396175 w 540514"/>
              <a:gd name="connsiteY6" fmla="*/ 738880 h 861769"/>
              <a:gd name="connsiteX7" fmla="*/ 419676 w 540514"/>
              <a:gd name="connsiteY7" fmla="*/ 764737 h 861769"/>
              <a:gd name="connsiteX8" fmla="*/ 430608 w 540514"/>
              <a:gd name="connsiteY8" fmla="*/ 752709 h 861769"/>
              <a:gd name="connsiteX9" fmla="*/ 425124 w 540514"/>
              <a:gd name="connsiteY9" fmla="*/ 760231 h 861769"/>
              <a:gd name="connsiteX10" fmla="*/ 340401 w 540514"/>
              <a:gd name="connsiteY10" fmla="*/ 848303 h 861769"/>
              <a:gd name="connsiteX11" fmla="*/ 324427 w 540514"/>
              <a:gd name="connsiteY11" fmla="*/ 861769 h 861769"/>
              <a:gd name="connsiteX12" fmla="*/ 308452 w 540514"/>
              <a:gd name="connsiteY12" fmla="*/ 848303 h 861769"/>
              <a:gd name="connsiteX13" fmla="*/ 223729 w 540514"/>
              <a:gd name="connsiteY13" fmla="*/ 760231 h 861769"/>
              <a:gd name="connsiteX14" fmla="*/ 218244 w 540514"/>
              <a:gd name="connsiteY14" fmla="*/ 752708 h 861769"/>
              <a:gd name="connsiteX15" fmla="*/ 205676 w 540514"/>
              <a:gd name="connsiteY15" fmla="*/ 738880 h 861769"/>
              <a:gd name="connsiteX16" fmla="*/ 119409 w 540514"/>
              <a:gd name="connsiteY16" fmla="*/ 617154 h 861769"/>
              <a:gd name="connsiteX17" fmla="*/ 108339 w 540514"/>
              <a:gd name="connsiteY17" fmla="*/ 601971 h 861769"/>
              <a:gd name="connsiteX18" fmla="*/ 107613 w 540514"/>
              <a:gd name="connsiteY18" fmla="*/ 600510 h 861769"/>
              <a:gd name="connsiteX19" fmla="*/ 106520 w 540514"/>
              <a:gd name="connsiteY19" fmla="*/ 598966 h 861769"/>
              <a:gd name="connsiteX20" fmla="*/ 28511 w 540514"/>
              <a:gd name="connsiteY20" fmla="*/ 444854 h 861769"/>
              <a:gd name="connsiteX21" fmla="*/ 24947 w 540514"/>
              <a:gd name="connsiteY21" fmla="*/ 434035 h 861769"/>
              <a:gd name="connsiteX22" fmla="*/ 20515 w 540514"/>
              <a:gd name="connsiteY22" fmla="*/ 425109 h 861769"/>
              <a:gd name="connsiteX23" fmla="*/ 6863 w 540514"/>
              <a:gd name="connsiteY23" fmla="*/ 379144 h 861769"/>
              <a:gd name="connsiteX24" fmla="*/ 0 w 540514"/>
              <a:gd name="connsiteY24" fmla="*/ 358314 h 861769"/>
              <a:gd name="connsiteX25" fmla="*/ 42503 w 540514"/>
              <a:gd name="connsiteY25" fmla="*/ 300020 h 861769"/>
              <a:gd name="connsiteX26" fmla="*/ 114976 w 540514"/>
              <a:gd name="connsiteY26" fmla="*/ 115426 h 861769"/>
              <a:gd name="connsiteX27" fmla="*/ 126612 w 540514"/>
              <a:gd name="connsiteY27" fmla="*/ 0 h 861769"/>
              <a:gd name="connsiteX0" fmla="*/ 126612 w 430608"/>
              <a:gd name="connsiteY0" fmla="*/ 0 h 861769"/>
              <a:gd name="connsiteX1" fmla="*/ 130316 w 430608"/>
              <a:gd name="connsiteY1" fmla="*/ 0 h 861769"/>
              <a:gd name="connsiteX2" fmla="*/ 134844 w 430608"/>
              <a:gd name="connsiteY2" fmla="*/ 102438 h 861769"/>
              <a:gd name="connsiteX3" fmla="*/ 396175 w 430608"/>
              <a:gd name="connsiteY3" fmla="*/ 738880 h 861769"/>
              <a:gd name="connsiteX4" fmla="*/ 419676 w 430608"/>
              <a:gd name="connsiteY4" fmla="*/ 764737 h 861769"/>
              <a:gd name="connsiteX5" fmla="*/ 430608 w 430608"/>
              <a:gd name="connsiteY5" fmla="*/ 752709 h 861769"/>
              <a:gd name="connsiteX6" fmla="*/ 425124 w 430608"/>
              <a:gd name="connsiteY6" fmla="*/ 760231 h 861769"/>
              <a:gd name="connsiteX7" fmla="*/ 340401 w 430608"/>
              <a:gd name="connsiteY7" fmla="*/ 848303 h 861769"/>
              <a:gd name="connsiteX8" fmla="*/ 324427 w 430608"/>
              <a:gd name="connsiteY8" fmla="*/ 861769 h 861769"/>
              <a:gd name="connsiteX9" fmla="*/ 308452 w 430608"/>
              <a:gd name="connsiteY9" fmla="*/ 848303 h 861769"/>
              <a:gd name="connsiteX10" fmla="*/ 223729 w 430608"/>
              <a:gd name="connsiteY10" fmla="*/ 760231 h 861769"/>
              <a:gd name="connsiteX11" fmla="*/ 218244 w 430608"/>
              <a:gd name="connsiteY11" fmla="*/ 752708 h 861769"/>
              <a:gd name="connsiteX12" fmla="*/ 205676 w 430608"/>
              <a:gd name="connsiteY12" fmla="*/ 738880 h 861769"/>
              <a:gd name="connsiteX13" fmla="*/ 119409 w 430608"/>
              <a:gd name="connsiteY13" fmla="*/ 617154 h 861769"/>
              <a:gd name="connsiteX14" fmla="*/ 108339 w 430608"/>
              <a:gd name="connsiteY14" fmla="*/ 601971 h 861769"/>
              <a:gd name="connsiteX15" fmla="*/ 107613 w 430608"/>
              <a:gd name="connsiteY15" fmla="*/ 600510 h 861769"/>
              <a:gd name="connsiteX16" fmla="*/ 106520 w 430608"/>
              <a:gd name="connsiteY16" fmla="*/ 598966 h 861769"/>
              <a:gd name="connsiteX17" fmla="*/ 28511 w 430608"/>
              <a:gd name="connsiteY17" fmla="*/ 444854 h 861769"/>
              <a:gd name="connsiteX18" fmla="*/ 24947 w 430608"/>
              <a:gd name="connsiteY18" fmla="*/ 434035 h 861769"/>
              <a:gd name="connsiteX19" fmla="*/ 20515 w 430608"/>
              <a:gd name="connsiteY19" fmla="*/ 425109 h 861769"/>
              <a:gd name="connsiteX20" fmla="*/ 6863 w 430608"/>
              <a:gd name="connsiteY20" fmla="*/ 379144 h 861769"/>
              <a:gd name="connsiteX21" fmla="*/ 0 w 430608"/>
              <a:gd name="connsiteY21" fmla="*/ 358314 h 861769"/>
              <a:gd name="connsiteX22" fmla="*/ 42503 w 430608"/>
              <a:gd name="connsiteY22" fmla="*/ 300020 h 861769"/>
              <a:gd name="connsiteX23" fmla="*/ 114976 w 430608"/>
              <a:gd name="connsiteY23" fmla="*/ 115426 h 861769"/>
              <a:gd name="connsiteX24" fmla="*/ 126612 w 430608"/>
              <a:gd name="connsiteY24" fmla="*/ 0 h 861769"/>
              <a:gd name="connsiteX0" fmla="*/ 126612 w 425124"/>
              <a:gd name="connsiteY0" fmla="*/ 0 h 861769"/>
              <a:gd name="connsiteX1" fmla="*/ 130316 w 425124"/>
              <a:gd name="connsiteY1" fmla="*/ 0 h 861769"/>
              <a:gd name="connsiteX2" fmla="*/ 134844 w 425124"/>
              <a:gd name="connsiteY2" fmla="*/ 102438 h 861769"/>
              <a:gd name="connsiteX3" fmla="*/ 396175 w 425124"/>
              <a:gd name="connsiteY3" fmla="*/ 738880 h 861769"/>
              <a:gd name="connsiteX4" fmla="*/ 419676 w 425124"/>
              <a:gd name="connsiteY4" fmla="*/ 764737 h 861769"/>
              <a:gd name="connsiteX5" fmla="*/ 425124 w 425124"/>
              <a:gd name="connsiteY5" fmla="*/ 760231 h 861769"/>
              <a:gd name="connsiteX6" fmla="*/ 340401 w 425124"/>
              <a:gd name="connsiteY6" fmla="*/ 848303 h 861769"/>
              <a:gd name="connsiteX7" fmla="*/ 324427 w 425124"/>
              <a:gd name="connsiteY7" fmla="*/ 861769 h 861769"/>
              <a:gd name="connsiteX8" fmla="*/ 308452 w 425124"/>
              <a:gd name="connsiteY8" fmla="*/ 848303 h 861769"/>
              <a:gd name="connsiteX9" fmla="*/ 223729 w 425124"/>
              <a:gd name="connsiteY9" fmla="*/ 760231 h 861769"/>
              <a:gd name="connsiteX10" fmla="*/ 218244 w 425124"/>
              <a:gd name="connsiteY10" fmla="*/ 752708 h 861769"/>
              <a:gd name="connsiteX11" fmla="*/ 205676 w 425124"/>
              <a:gd name="connsiteY11" fmla="*/ 738880 h 861769"/>
              <a:gd name="connsiteX12" fmla="*/ 119409 w 425124"/>
              <a:gd name="connsiteY12" fmla="*/ 617154 h 861769"/>
              <a:gd name="connsiteX13" fmla="*/ 108339 w 425124"/>
              <a:gd name="connsiteY13" fmla="*/ 601971 h 861769"/>
              <a:gd name="connsiteX14" fmla="*/ 107613 w 425124"/>
              <a:gd name="connsiteY14" fmla="*/ 600510 h 861769"/>
              <a:gd name="connsiteX15" fmla="*/ 106520 w 425124"/>
              <a:gd name="connsiteY15" fmla="*/ 598966 h 861769"/>
              <a:gd name="connsiteX16" fmla="*/ 28511 w 425124"/>
              <a:gd name="connsiteY16" fmla="*/ 444854 h 861769"/>
              <a:gd name="connsiteX17" fmla="*/ 24947 w 425124"/>
              <a:gd name="connsiteY17" fmla="*/ 434035 h 861769"/>
              <a:gd name="connsiteX18" fmla="*/ 20515 w 425124"/>
              <a:gd name="connsiteY18" fmla="*/ 425109 h 861769"/>
              <a:gd name="connsiteX19" fmla="*/ 6863 w 425124"/>
              <a:gd name="connsiteY19" fmla="*/ 379144 h 861769"/>
              <a:gd name="connsiteX20" fmla="*/ 0 w 425124"/>
              <a:gd name="connsiteY20" fmla="*/ 358314 h 861769"/>
              <a:gd name="connsiteX21" fmla="*/ 42503 w 425124"/>
              <a:gd name="connsiteY21" fmla="*/ 300020 h 861769"/>
              <a:gd name="connsiteX22" fmla="*/ 114976 w 425124"/>
              <a:gd name="connsiteY22" fmla="*/ 115426 h 861769"/>
              <a:gd name="connsiteX23" fmla="*/ 126612 w 425124"/>
              <a:gd name="connsiteY23" fmla="*/ 0 h 861769"/>
              <a:gd name="connsiteX0" fmla="*/ 126612 w 419676"/>
              <a:gd name="connsiteY0" fmla="*/ 0 h 861769"/>
              <a:gd name="connsiteX1" fmla="*/ 130316 w 419676"/>
              <a:gd name="connsiteY1" fmla="*/ 0 h 861769"/>
              <a:gd name="connsiteX2" fmla="*/ 134844 w 419676"/>
              <a:gd name="connsiteY2" fmla="*/ 102438 h 861769"/>
              <a:gd name="connsiteX3" fmla="*/ 396175 w 419676"/>
              <a:gd name="connsiteY3" fmla="*/ 738880 h 861769"/>
              <a:gd name="connsiteX4" fmla="*/ 419676 w 419676"/>
              <a:gd name="connsiteY4" fmla="*/ 764737 h 861769"/>
              <a:gd name="connsiteX5" fmla="*/ 340401 w 419676"/>
              <a:gd name="connsiteY5" fmla="*/ 848303 h 861769"/>
              <a:gd name="connsiteX6" fmla="*/ 324427 w 419676"/>
              <a:gd name="connsiteY6" fmla="*/ 861769 h 861769"/>
              <a:gd name="connsiteX7" fmla="*/ 308452 w 419676"/>
              <a:gd name="connsiteY7" fmla="*/ 848303 h 861769"/>
              <a:gd name="connsiteX8" fmla="*/ 223729 w 419676"/>
              <a:gd name="connsiteY8" fmla="*/ 760231 h 861769"/>
              <a:gd name="connsiteX9" fmla="*/ 218244 w 419676"/>
              <a:gd name="connsiteY9" fmla="*/ 752708 h 861769"/>
              <a:gd name="connsiteX10" fmla="*/ 205676 w 419676"/>
              <a:gd name="connsiteY10" fmla="*/ 738880 h 861769"/>
              <a:gd name="connsiteX11" fmla="*/ 119409 w 419676"/>
              <a:gd name="connsiteY11" fmla="*/ 617154 h 861769"/>
              <a:gd name="connsiteX12" fmla="*/ 108339 w 419676"/>
              <a:gd name="connsiteY12" fmla="*/ 601971 h 861769"/>
              <a:gd name="connsiteX13" fmla="*/ 107613 w 419676"/>
              <a:gd name="connsiteY13" fmla="*/ 600510 h 861769"/>
              <a:gd name="connsiteX14" fmla="*/ 106520 w 419676"/>
              <a:gd name="connsiteY14" fmla="*/ 598966 h 861769"/>
              <a:gd name="connsiteX15" fmla="*/ 28511 w 419676"/>
              <a:gd name="connsiteY15" fmla="*/ 444854 h 861769"/>
              <a:gd name="connsiteX16" fmla="*/ 24947 w 419676"/>
              <a:gd name="connsiteY16" fmla="*/ 434035 h 861769"/>
              <a:gd name="connsiteX17" fmla="*/ 20515 w 419676"/>
              <a:gd name="connsiteY17" fmla="*/ 425109 h 861769"/>
              <a:gd name="connsiteX18" fmla="*/ 6863 w 419676"/>
              <a:gd name="connsiteY18" fmla="*/ 379144 h 861769"/>
              <a:gd name="connsiteX19" fmla="*/ 0 w 419676"/>
              <a:gd name="connsiteY19" fmla="*/ 358314 h 861769"/>
              <a:gd name="connsiteX20" fmla="*/ 42503 w 419676"/>
              <a:gd name="connsiteY20" fmla="*/ 300020 h 861769"/>
              <a:gd name="connsiteX21" fmla="*/ 114976 w 419676"/>
              <a:gd name="connsiteY21" fmla="*/ 115426 h 861769"/>
              <a:gd name="connsiteX22" fmla="*/ 126612 w 419676"/>
              <a:gd name="connsiteY22" fmla="*/ 0 h 86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676" h="861769">
                <a:moveTo>
                  <a:pt x="126612" y="0"/>
                </a:moveTo>
                <a:lnTo>
                  <a:pt x="130316" y="0"/>
                </a:lnTo>
                <a:lnTo>
                  <a:pt x="134844" y="102438"/>
                </a:lnTo>
                <a:cubicBezTo>
                  <a:pt x="156218" y="343108"/>
                  <a:pt x="250802" y="562729"/>
                  <a:pt x="396175" y="738880"/>
                </a:cubicBezTo>
                <a:lnTo>
                  <a:pt x="419676" y="764737"/>
                </a:lnTo>
                <a:lnTo>
                  <a:pt x="340401" y="848303"/>
                </a:lnTo>
                <a:lnTo>
                  <a:pt x="324427" y="861769"/>
                </a:lnTo>
                <a:lnTo>
                  <a:pt x="308452" y="848303"/>
                </a:lnTo>
                <a:cubicBezTo>
                  <a:pt x="278706" y="820446"/>
                  <a:pt x="250422" y="791047"/>
                  <a:pt x="223729" y="760231"/>
                </a:cubicBezTo>
                <a:lnTo>
                  <a:pt x="218244" y="752708"/>
                </a:lnTo>
                <a:lnTo>
                  <a:pt x="205676" y="738880"/>
                </a:lnTo>
                <a:lnTo>
                  <a:pt x="119409" y="617154"/>
                </a:lnTo>
                <a:lnTo>
                  <a:pt x="108339" y="601971"/>
                </a:lnTo>
                <a:lnTo>
                  <a:pt x="107613" y="600510"/>
                </a:lnTo>
                <a:lnTo>
                  <a:pt x="106520" y="598966"/>
                </a:lnTo>
                <a:cubicBezTo>
                  <a:pt x="76875" y="549845"/>
                  <a:pt x="50756" y="498358"/>
                  <a:pt x="28511" y="444854"/>
                </a:cubicBezTo>
                <a:lnTo>
                  <a:pt x="24947" y="434035"/>
                </a:lnTo>
                <a:lnTo>
                  <a:pt x="20515" y="425109"/>
                </a:lnTo>
                <a:lnTo>
                  <a:pt x="6863" y="379144"/>
                </a:lnTo>
                <a:lnTo>
                  <a:pt x="0" y="358314"/>
                </a:lnTo>
                <a:lnTo>
                  <a:pt x="42503" y="300020"/>
                </a:lnTo>
                <a:cubicBezTo>
                  <a:pt x="76546" y="243992"/>
                  <a:pt x="101401" y="181764"/>
                  <a:pt x="114976" y="115426"/>
                </a:cubicBezTo>
                <a:lnTo>
                  <a:pt x="126612" y="0"/>
                </a:lnTo>
                <a:close/>
              </a:path>
            </a:pathLst>
          </a:custGeom>
          <a:solidFill>
            <a:sysClr val="windowText" lastClr="000000">
              <a:alpha val="26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F3DD014D-8E94-4967-9ED4-6FFEC6258DC6}"/>
              </a:ext>
            </a:extLst>
          </p:cNvPr>
          <p:cNvSpPr/>
          <p:nvPr/>
        </p:nvSpPr>
        <p:spPr>
          <a:xfrm>
            <a:off x="5713230" y="4291331"/>
            <a:ext cx="392507" cy="781249"/>
          </a:xfrm>
          <a:custGeom>
            <a:avLst/>
            <a:gdLst>
              <a:gd name="connsiteX0" fmla="*/ 537831 w 623452"/>
              <a:gd name="connsiteY0" fmla="*/ 589427 h 856315"/>
              <a:gd name="connsiteX1" fmla="*/ 531602 w 623452"/>
              <a:gd name="connsiteY1" fmla="*/ 601971 h 856315"/>
              <a:gd name="connsiteX2" fmla="*/ 481906 w 623452"/>
              <a:gd name="connsiteY2" fmla="*/ 670131 h 856315"/>
              <a:gd name="connsiteX3" fmla="*/ 623452 w 623452"/>
              <a:gd name="connsiteY3" fmla="*/ 411556 h 856315"/>
              <a:gd name="connsiteX4" fmla="*/ 619426 w 623452"/>
              <a:gd name="connsiteY4" fmla="*/ 425109 h 856315"/>
              <a:gd name="connsiteX5" fmla="*/ 581455 w 623452"/>
              <a:gd name="connsiteY5" fmla="*/ 501576 h 856315"/>
              <a:gd name="connsiteX6" fmla="*/ 117700 w 623452"/>
              <a:gd name="connsiteY6" fmla="*/ 0 h 856315"/>
              <a:gd name="connsiteX7" fmla="*/ 121405 w 623452"/>
              <a:gd name="connsiteY7" fmla="*/ 0 h 856315"/>
              <a:gd name="connsiteX8" fmla="*/ 125932 w 623452"/>
              <a:gd name="connsiteY8" fmla="*/ 102438 h 856315"/>
              <a:gd name="connsiteX9" fmla="*/ 387263 w 623452"/>
              <a:gd name="connsiteY9" fmla="*/ 738880 h 856315"/>
              <a:gd name="connsiteX10" fmla="*/ 410764 w 623452"/>
              <a:gd name="connsiteY10" fmla="*/ 764737 h 856315"/>
              <a:gd name="connsiteX11" fmla="*/ 421698 w 623452"/>
              <a:gd name="connsiteY11" fmla="*/ 752706 h 856315"/>
              <a:gd name="connsiteX12" fmla="*/ 416212 w 623452"/>
              <a:gd name="connsiteY12" fmla="*/ 760231 h 856315"/>
              <a:gd name="connsiteX13" fmla="*/ 331489 w 623452"/>
              <a:gd name="connsiteY13" fmla="*/ 848303 h 856315"/>
              <a:gd name="connsiteX14" fmla="*/ 321984 w 623452"/>
              <a:gd name="connsiteY14" fmla="*/ 856315 h 856315"/>
              <a:gd name="connsiteX15" fmla="*/ 312479 w 623452"/>
              <a:gd name="connsiteY15" fmla="*/ 848303 h 856315"/>
              <a:gd name="connsiteX16" fmla="*/ 227756 w 623452"/>
              <a:gd name="connsiteY16" fmla="*/ 760231 h 856315"/>
              <a:gd name="connsiteX17" fmla="*/ 222272 w 623452"/>
              <a:gd name="connsiteY17" fmla="*/ 752709 h 856315"/>
              <a:gd name="connsiteX18" fmla="*/ 209703 w 623452"/>
              <a:gd name="connsiteY18" fmla="*/ 738880 h 856315"/>
              <a:gd name="connsiteX19" fmla="*/ 123422 w 623452"/>
              <a:gd name="connsiteY19" fmla="*/ 617134 h 856315"/>
              <a:gd name="connsiteX20" fmla="*/ 112366 w 623452"/>
              <a:gd name="connsiteY20" fmla="*/ 601971 h 856315"/>
              <a:gd name="connsiteX21" fmla="*/ 111642 w 623452"/>
              <a:gd name="connsiteY21" fmla="*/ 600512 h 856315"/>
              <a:gd name="connsiteX22" fmla="*/ 110547 w 623452"/>
              <a:gd name="connsiteY22" fmla="*/ 598966 h 856315"/>
              <a:gd name="connsiteX23" fmla="*/ 32538 w 623452"/>
              <a:gd name="connsiteY23" fmla="*/ 444854 h 856315"/>
              <a:gd name="connsiteX24" fmla="*/ 28973 w 623452"/>
              <a:gd name="connsiteY24" fmla="*/ 434032 h 856315"/>
              <a:gd name="connsiteX25" fmla="*/ 24542 w 623452"/>
              <a:gd name="connsiteY25" fmla="*/ 425109 h 856315"/>
              <a:gd name="connsiteX26" fmla="*/ 10896 w 623452"/>
              <a:gd name="connsiteY26" fmla="*/ 379164 h 856315"/>
              <a:gd name="connsiteX27" fmla="*/ 0 w 623452"/>
              <a:gd name="connsiteY27" fmla="*/ 346091 h 856315"/>
              <a:gd name="connsiteX28" fmla="*/ 33592 w 623452"/>
              <a:gd name="connsiteY28" fmla="*/ 300020 h 856315"/>
              <a:gd name="connsiteX29" fmla="*/ 106064 w 623452"/>
              <a:gd name="connsiteY29" fmla="*/ 115426 h 856315"/>
              <a:gd name="connsiteX0" fmla="*/ 537831 w 623452"/>
              <a:gd name="connsiteY0" fmla="*/ 589427 h 856315"/>
              <a:gd name="connsiteX1" fmla="*/ 531602 w 623452"/>
              <a:gd name="connsiteY1" fmla="*/ 601971 h 856315"/>
              <a:gd name="connsiteX2" fmla="*/ 537831 w 623452"/>
              <a:gd name="connsiteY2" fmla="*/ 589427 h 856315"/>
              <a:gd name="connsiteX3" fmla="*/ 623452 w 623452"/>
              <a:gd name="connsiteY3" fmla="*/ 411556 h 856315"/>
              <a:gd name="connsiteX4" fmla="*/ 619426 w 623452"/>
              <a:gd name="connsiteY4" fmla="*/ 425109 h 856315"/>
              <a:gd name="connsiteX5" fmla="*/ 581455 w 623452"/>
              <a:gd name="connsiteY5" fmla="*/ 501576 h 856315"/>
              <a:gd name="connsiteX6" fmla="*/ 623452 w 623452"/>
              <a:gd name="connsiteY6" fmla="*/ 411556 h 856315"/>
              <a:gd name="connsiteX7" fmla="*/ 117700 w 623452"/>
              <a:gd name="connsiteY7" fmla="*/ 0 h 856315"/>
              <a:gd name="connsiteX8" fmla="*/ 121405 w 623452"/>
              <a:gd name="connsiteY8" fmla="*/ 0 h 856315"/>
              <a:gd name="connsiteX9" fmla="*/ 125932 w 623452"/>
              <a:gd name="connsiteY9" fmla="*/ 102438 h 856315"/>
              <a:gd name="connsiteX10" fmla="*/ 387263 w 623452"/>
              <a:gd name="connsiteY10" fmla="*/ 738880 h 856315"/>
              <a:gd name="connsiteX11" fmla="*/ 410764 w 623452"/>
              <a:gd name="connsiteY11" fmla="*/ 764737 h 856315"/>
              <a:gd name="connsiteX12" fmla="*/ 421698 w 623452"/>
              <a:gd name="connsiteY12" fmla="*/ 752706 h 856315"/>
              <a:gd name="connsiteX13" fmla="*/ 416212 w 623452"/>
              <a:gd name="connsiteY13" fmla="*/ 760231 h 856315"/>
              <a:gd name="connsiteX14" fmla="*/ 331489 w 623452"/>
              <a:gd name="connsiteY14" fmla="*/ 848303 h 856315"/>
              <a:gd name="connsiteX15" fmla="*/ 321984 w 623452"/>
              <a:gd name="connsiteY15" fmla="*/ 856315 h 856315"/>
              <a:gd name="connsiteX16" fmla="*/ 312479 w 623452"/>
              <a:gd name="connsiteY16" fmla="*/ 848303 h 856315"/>
              <a:gd name="connsiteX17" fmla="*/ 227756 w 623452"/>
              <a:gd name="connsiteY17" fmla="*/ 760231 h 856315"/>
              <a:gd name="connsiteX18" fmla="*/ 222272 w 623452"/>
              <a:gd name="connsiteY18" fmla="*/ 752709 h 856315"/>
              <a:gd name="connsiteX19" fmla="*/ 209703 w 623452"/>
              <a:gd name="connsiteY19" fmla="*/ 738880 h 856315"/>
              <a:gd name="connsiteX20" fmla="*/ 123422 w 623452"/>
              <a:gd name="connsiteY20" fmla="*/ 617134 h 856315"/>
              <a:gd name="connsiteX21" fmla="*/ 112366 w 623452"/>
              <a:gd name="connsiteY21" fmla="*/ 601971 h 856315"/>
              <a:gd name="connsiteX22" fmla="*/ 111642 w 623452"/>
              <a:gd name="connsiteY22" fmla="*/ 600512 h 856315"/>
              <a:gd name="connsiteX23" fmla="*/ 110547 w 623452"/>
              <a:gd name="connsiteY23" fmla="*/ 598966 h 856315"/>
              <a:gd name="connsiteX24" fmla="*/ 32538 w 623452"/>
              <a:gd name="connsiteY24" fmla="*/ 444854 h 856315"/>
              <a:gd name="connsiteX25" fmla="*/ 28973 w 623452"/>
              <a:gd name="connsiteY25" fmla="*/ 434032 h 856315"/>
              <a:gd name="connsiteX26" fmla="*/ 24542 w 623452"/>
              <a:gd name="connsiteY26" fmla="*/ 425109 h 856315"/>
              <a:gd name="connsiteX27" fmla="*/ 10896 w 623452"/>
              <a:gd name="connsiteY27" fmla="*/ 379164 h 856315"/>
              <a:gd name="connsiteX28" fmla="*/ 0 w 623452"/>
              <a:gd name="connsiteY28" fmla="*/ 346091 h 856315"/>
              <a:gd name="connsiteX29" fmla="*/ 33592 w 623452"/>
              <a:gd name="connsiteY29" fmla="*/ 300020 h 856315"/>
              <a:gd name="connsiteX30" fmla="*/ 106064 w 623452"/>
              <a:gd name="connsiteY30" fmla="*/ 115426 h 856315"/>
              <a:gd name="connsiteX31" fmla="*/ 117700 w 623452"/>
              <a:gd name="connsiteY31" fmla="*/ 0 h 856315"/>
              <a:gd name="connsiteX0" fmla="*/ 623452 w 623452"/>
              <a:gd name="connsiteY0" fmla="*/ 411556 h 856315"/>
              <a:gd name="connsiteX1" fmla="*/ 619426 w 623452"/>
              <a:gd name="connsiteY1" fmla="*/ 425109 h 856315"/>
              <a:gd name="connsiteX2" fmla="*/ 581455 w 623452"/>
              <a:gd name="connsiteY2" fmla="*/ 501576 h 856315"/>
              <a:gd name="connsiteX3" fmla="*/ 623452 w 623452"/>
              <a:gd name="connsiteY3" fmla="*/ 411556 h 856315"/>
              <a:gd name="connsiteX4" fmla="*/ 117700 w 623452"/>
              <a:gd name="connsiteY4" fmla="*/ 0 h 856315"/>
              <a:gd name="connsiteX5" fmla="*/ 121405 w 623452"/>
              <a:gd name="connsiteY5" fmla="*/ 0 h 856315"/>
              <a:gd name="connsiteX6" fmla="*/ 125932 w 623452"/>
              <a:gd name="connsiteY6" fmla="*/ 102438 h 856315"/>
              <a:gd name="connsiteX7" fmla="*/ 387263 w 623452"/>
              <a:gd name="connsiteY7" fmla="*/ 738880 h 856315"/>
              <a:gd name="connsiteX8" fmla="*/ 410764 w 623452"/>
              <a:gd name="connsiteY8" fmla="*/ 764737 h 856315"/>
              <a:gd name="connsiteX9" fmla="*/ 421698 w 623452"/>
              <a:gd name="connsiteY9" fmla="*/ 752706 h 856315"/>
              <a:gd name="connsiteX10" fmla="*/ 416212 w 623452"/>
              <a:gd name="connsiteY10" fmla="*/ 760231 h 856315"/>
              <a:gd name="connsiteX11" fmla="*/ 331489 w 623452"/>
              <a:gd name="connsiteY11" fmla="*/ 848303 h 856315"/>
              <a:gd name="connsiteX12" fmla="*/ 321984 w 623452"/>
              <a:gd name="connsiteY12" fmla="*/ 856315 h 856315"/>
              <a:gd name="connsiteX13" fmla="*/ 312479 w 623452"/>
              <a:gd name="connsiteY13" fmla="*/ 848303 h 856315"/>
              <a:gd name="connsiteX14" fmla="*/ 227756 w 623452"/>
              <a:gd name="connsiteY14" fmla="*/ 760231 h 856315"/>
              <a:gd name="connsiteX15" fmla="*/ 222272 w 623452"/>
              <a:gd name="connsiteY15" fmla="*/ 752709 h 856315"/>
              <a:gd name="connsiteX16" fmla="*/ 209703 w 623452"/>
              <a:gd name="connsiteY16" fmla="*/ 738880 h 856315"/>
              <a:gd name="connsiteX17" fmla="*/ 123422 w 623452"/>
              <a:gd name="connsiteY17" fmla="*/ 617134 h 856315"/>
              <a:gd name="connsiteX18" fmla="*/ 112366 w 623452"/>
              <a:gd name="connsiteY18" fmla="*/ 601971 h 856315"/>
              <a:gd name="connsiteX19" fmla="*/ 111642 w 623452"/>
              <a:gd name="connsiteY19" fmla="*/ 600512 h 856315"/>
              <a:gd name="connsiteX20" fmla="*/ 110547 w 623452"/>
              <a:gd name="connsiteY20" fmla="*/ 598966 h 856315"/>
              <a:gd name="connsiteX21" fmla="*/ 32538 w 623452"/>
              <a:gd name="connsiteY21" fmla="*/ 444854 h 856315"/>
              <a:gd name="connsiteX22" fmla="*/ 28973 w 623452"/>
              <a:gd name="connsiteY22" fmla="*/ 434032 h 856315"/>
              <a:gd name="connsiteX23" fmla="*/ 24542 w 623452"/>
              <a:gd name="connsiteY23" fmla="*/ 425109 h 856315"/>
              <a:gd name="connsiteX24" fmla="*/ 10896 w 623452"/>
              <a:gd name="connsiteY24" fmla="*/ 379164 h 856315"/>
              <a:gd name="connsiteX25" fmla="*/ 0 w 623452"/>
              <a:gd name="connsiteY25" fmla="*/ 346091 h 856315"/>
              <a:gd name="connsiteX26" fmla="*/ 33592 w 623452"/>
              <a:gd name="connsiteY26" fmla="*/ 300020 h 856315"/>
              <a:gd name="connsiteX27" fmla="*/ 106064 w 623452"/>
              <a:gd name="connsiteY27" fmla="*/ 115426 h 856315"/>
              <a:gd name="connsiteX28" fmla="*/ 117700 w 623452"/>
              <a:gd name="connsiteY28" fmla="*/ 0 h 856315"/>
              <a:gd name="connsiteX0" fmla="*/ 623452 w 623452"/>
              <a:gd name="connsiteY0" fmla="*/ 411556 h 856315"/>
              <a:gd name="connsiteX1" fmla="*/ 619426 w 623452"/>
              <a:gd name="connsiteY1" fmla="*/ 425109 h 856315"/>
              <a:gd name="connsiteX2" fmla="*/ 623452 w 623452"/>
              <a:gd name="connsiteY2" fmla="*/ 411556 h 856315"/>
              <a:gd name="connsiteX3" fmla="*/ 117700 w 623452"/>
              <a:gd name="connsiteY3" fmla="*/ 0 h 856315"/>
              <a:gd name="connsiteX4" fmla="*/ 121405 w 623452"/>
              <a:gd name="connsiteY4" fmla="*/ 0 h 856315"/>
              <a:gd name="connsiteX5" fmla="*/ 125932 w 623452"/>
              <a:gd name="connsiteY5" fmla="*/ 102438 h 856315"/>
              <a:gd name="connsiteX6" fmla="*/ 387263 w 623452"/>
              <a:gd name="connsiteY6" fmla="*/ 738880 h 856315"/>
              <a:gd name="connsiteX7" fmla="*/ 410764 w 623452"/>
              <a:gd name="connsiteY7" fmla="*/ 764737 h 856315"/>
              <a:gd name="connsiteX8" fmla="*/ 421698 w 623452"/>
              <a:gd name="connsiteY8" fmla="*/ 752706 h 856315"/>
              <a:gd name="connsiteX9" fmla="*/ 416212 w 623452"/>
              <a:gd name="connsiteY9" fmla="*/ 760231 h 856315"/>
              <a:gd name="connsiteX10" fmla="*/ 331489 w 623452"/>
              <a:gd name="connsiteY10" fmla="*/ 848303 h 856315"/>
              <a:gd name="connsiteX11" fmla="*/ 321984 w 623452"/>
              <a:gd name="connsiteY11" fmla="*/ 856315 h 856315"/>
              <a:gd name="connsiteX12" fmla="*/ 312479 w 623452"/>
              <a:gd name="connsiteY12" fmla="*/ 848303 h 856315"/>
              <a:gd name="connsiteX13" fmla="*/ 227756 w 623452"/>
              <a:gd name="connsiteY13" fmla="*/ 760231 h 856315"/>
              <a:gd name="connsiteX14" fmla="*/ 222272 w 623452"/>
              <a:gd name="connsiteY14" fmla="*/ 752709 h 856315"/>
              <a:gd name="connsiteX15" fmla="*/ 209703 w 623452"/>
              <a:gd name="connsiteY15" fmla="*/ 738880 h 856315"/>
              <a:gd name="connsiteX16" fmla="*/ 123422 w 623452"/>
              <a:gd name="connsiteY16" fmla="*/ 617134 h 856315"/>
              <a:gd name="connsiteX17" fmla="*/ 112366 w 623452"/>
              <a:gd name="connsiteY17" fmla="*/ 601971 h 856315"/>
              <a:gd name="connsiteX18" fmla="*/ 111642 w 623452"/>
              <a:gd name="connsiteY18" fmla="*/ 600512 h 856315"/>
              <a:gd name="connsiteX19" fmla="*/ 110547 w 623452"/>
              <a:gd name="connsiteY19" fmla="*/ 598966 h 856315"/>
              <a:gd name="connsiteX20" fmla="*/ 32538 w 623452"/>
              <a:gd name="connsiteY20" fmla="*/ 444854 h 856315"/>
              <a:gd name="connsiteX21" fmla="*/ 28973 w 623452"/>
              <a:gd name="connsiteY21" fmla="*/ 434032 h 856315"/>
              <a:gd name="connsiteX22" fmla="*/ 24542 w 623452"/>
              <a:gd name="connsiteY22" fmla="*/ 425109 h 856315"/>
              <a:gd name="connsiteX23" fmla="*/ 10896 w 623452"/>
              <a:gd name="connsiteY23" fmla="*/ 379164 h 856315"/>
              <a:gd name="connsiteX24" fmla="*/ 0 w 623452"/>
              <a:gd name="connsiteY24" fmla="*/ 346091 h 856315"/>
              <a:gd name="connsiteX25" fmla="*/ 33592 w 623452"/>
              <a:gd name="connsiteY25" fmla="*/ 300020 h 856315"/>
              <a:gd name="connsiteX26" fmla="*/ 106064 w 623452"/>
              <a:gd name="connsiteY26" fmla="*/ 115426 h 856315"/>
              <a:gd name="connsiteX27" fmla="*/ 117700 w 623452"/>
              <a:gd name="connsiteY27" fmla="*/ 0 h 856315"/>
              <a:gd name="connsiteX0" fmla="*/ 117700 w 421698"/>
              <a:gd name="connsiteY0" fmla="*/ 0 h 856315"/>
              <a:gd name="connsiteX1" fmla="*/ 121405 w 421698"/>
              <a:gd name="connsiteY1" fmla="*/ 0 h 856315"/>
              <a:gd name="connsiteX2" fmla="*/ 125932 w 421698"/>
              <a:gd name="connsiteY2" fmla="*/ 102438 h 856315"/>
              <a:gd name="connsiteX3" fmla="*/ 387263 w 421698"/>
              <a:gd name="connsiteY3" fmla="*/ 738880 h 856315"/>
              <a:gd name="connsiteX4" fmla="*/ 410764 w 421698"/>
              <a:gd name="connsiteY4" fmla="*/ 764737 h 856315"/>
              <a:gd name="connsiteX5" fmla="*/ 421698 w 421698"/>
              <a:gd name="connsiteY5" fmla="*/ 752706 h 856315"/>
              <a:gd name="connsiteX6" fmla="*/ 416212 w 421698"/>
              <a:gd name="connsiteY6" fmla="*/ 760231 h 856315"/>
              <a:gd name="connsiteX7" fmla="*/ 331489 w 421698"/>
              <a:gd name="connsiteY7" fmla="*/ 848303 h 856315"/>
              <a:gd name="connsiteX8" fmla="*/ 321984 w 421698"/>
              <a:gd name="connsiteY8" fmla="*/ 856315 h 856315"/>
              <a:gd name="connsiteX9" fmla="*/ 312479 w 421698"/>
              <a:gd name="connsiteY9" fmla="*/ 848303 h 856315"/>
              <a:gd name="connsiteX10" fmla="*/ 227756 w 421698"/>
              <a:gd name="connsiteY10" fmla="*/ 760231 h 856315"/>
              <a:gd name="connsiteX11" fmla="*/ 222272 w 421698"/>
              <a:gd name="connsiteY11" fmla="*/ 752709 h 856315"/>
              <a:gd name="connsiteX12" fmla="*/ 209703 w 421698"/>
              <a:gd name="connsiteY12" fmla="*/ 738880 h 856315"/>
              <a:gd name="connsiteX13" fmla="*/ 123422 w 421698"/>
              <a:gd name="connsiteY13" fmla="*/ 617134 h 856315"/>
              <a:gd name="connsiteX14" fmla="*/ 112366 w 421698"/>
              <a:gd name="connsiteY14" fmla="*/ 601971 h 856315"/>
              <a:gd name="connsiteX15" fmla="*/ 111642 w 421698"/>
              <a:gd name="connsiteY15" fmla="*/ 600512 h 856315"/>
              <a:gd name="connsiteX16" fmla="*/ 110547 w 421698"/>
              <a:gd name="connsiteY16" fmla="*/ 598966 h 856315"/>
              <a:gd name="connsiteX17" fmla="*/ 32538 w 421698"/>
              <a:gd name="connsiteY17" fmla="*/ 444854 h 856315"/>
              <a:gd name="connsiteX18" fmla="*/ 28973 w 421698"/>
              <a:gd name="connsiteY18" fmla="*/ 434032 h 856315"/>
              <a:gd name="connsiteX19" fmla="*/ 24542 w 421698"/>
              <a:gd name="connsiteY19" fmla="*/ 425109 h 856315"/>
              <a:gd name="connsiteX20" fmla="*/ 10896 w 421698"/>
              <a:gd name="connsiteY20" fmla="*/ 379164 h 856315"/>
              <a:gd name="connsiteX21" fmla="*/ 0 w 421698"/>
              <a:gd name="connsiteY21" fmla="*/ 346091 h 856315"/>
              <a:gd name="connsiteX22" fmla="*/ 33592 w 421698"/>
              <a:gd name="connsiteY22" fmla="*/ 300020 h 856315"/>
              <a:gd name="connsiteX23" fmla="*/ 106064 w 421698"/>
              <a:gd name="connsiteY23" fmla="*/ 115426 h 856315"/>
              <a:gd name="connsiteX24" fmla="*/ 117700 w 421698"/>
              <a:gd name="connsiteY24" fmla="*/ 0 h 8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1698" h="856315">
                <a:moveTo>
                  <a:pt x="117700" y="0"/>
                </a:moveTo>
                <a:lnTo>
                  <a:pt x="121405" y="0"/>
                </a:lnTo>
                <a:lnTo>
                  <a:pt x="125932" y="102438"/>
                </a:lnTo>
                <a:cubicBezTo>
                  <a:pt x="147307" y="343108"/>
                  <a:pt x="241890" y="562729"/>
                  <a:pt x="387263" y="738880"/>
                </a:cubicBezTo>
                <a:lnTo>
                  <a:pt x="410764" y="764737"/>
                </a:lnTo>
                <a:lnTo>
                  <a:pt x="421698" y="752706"/>
                </a:lnTo>
                <a:lnTo>
                  <a:pt x="416212" y="760231"/>
                </a:lnTo>
                <a:cubicBezTo>
                  <a:pt x="389519" y="791047"/>
                  <a:pt x="361236" y="820446"/>
                  <a:pt x="331489" y="848303"/>
                </a:cubicBezTo>
                <a:lnTo>
                  <a:pt x="321984" y="856315"/>
                </a:lnTo>
                <a:lnTo>
                  <a:pt x="312479" y="848303"/>
                </a:lnTo>
                <a:cubicBezTo>
                  <a:pt x="282733" y="820446"/>
                  <a:pt x="254450" y="791047"/>
                  <a:pt x="227756" y="760231"/>
                </a:cubicBezTo>
                <a:lnTo>
                  <a:pt x="222272" y="752709"/>
                </a:lnTo>
                <a:lnTo>
                  <a:pt x="209703" y="738880"/>
                </a:lnTo>
                <a:lnTo>
                  <a:pt x="123422" y="617134"/>
                </a:lnTo>
                <a:lnTo>
                  <a:pt x="112366" y="601971"/>
                </a:lnTo>
                <a:lnTo>
                  <a:pt x="111642" y="600512"/>
                </a:lnTo>
                <a:lnTo>
                  <a:pt x="110547" y="598966"/>
                </a:lnTo>
                <a:cubicBezTo>
                  <a:pt x="80902" y="549845"/>
                  <a:pt x="54783" y="498358"/>
                  <a:pt x="32538" y="444854"/>
                </a:cubicBezTo>
                <a:lnTo>
                  <a:pt x="28973" y="434032"/>
                </a:lnTo>
                <a:lnTo>
                  <a:pt x="24542" y="425109"/>
                </a:lnTo>
                <a:lnTo>
                  <a:pt x="10896" y="379164"/>
                </a:lnTo>
                <a:lnTo>
                  <a:pt x="0" y="346091"/>
                </a:lnTo>
                <a:lnTo>
                  <a:pt x="33592" y="300020"/>
                </a:lnTo>
                <a:cubicBezTo>
                  <a:pt x="67635" y="243992"/>
                  <a:pt x="92490" y="181764"/>
                  <a:pt x="106064" y="115426"/>
                </a:cubicBezTo>
                <a:lnTo>
                  <a:pt x="117700" y="0"/>
                </a:lnTo>
                <a:close/>
              </a:path>
            </a:pathLst>
          </a:custGeom>
          <a:solidFill>
            <a:sysClr val="windowText" lastClr="000000">
              <a:alpha val="26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C603BCF-1396-4A97-97E5-E34E2E32FF5E}"/>
              </a:ext>
            </a:extLst>
          </p:cNvPr>
          <p:cNvSpPr/>
          <p:nvPr/>
        </p:nvSpPr>
        <p:spPr>
          <a:xfrm>
            <a:off x="7334129" y="4291330"/>
            <a:ext cx="390626" cy="786225"/>
          </a:xfrm>
          <a:custGeom>
            <a:avLst/>
            <a:gdLst>
              <a:gd name="connsiteX0" fmla="*/ 546743 w 632364"/>
              <a:gd name="connsiteY0" fmla="*/ 589429 h 861769"/>
              <a:gd name="connsiteX1" fmla="*/ 540515 w 632364"/>
              <a:gd name="connsiteY1" fmla="*/ 601971 h 861769"/>
              <a:gd name="connsiteX2" fmla="*/ 490827 w 632364"/>
              <a:gd name="connsiteY2" fmla="*/ 670119 h 861769"/>
              <a:gd name="connsiteX3" fmla="*/ 632364 w 632364"/>
              <a:gd name="connsiteY3" fmla="*/ 411558 h 861769"/>
              <a:gd name="connsiteX4" fmla="*/ 628339 w 632364"/>
              <a:gd name="connsiteY4" fmla="*/ 425109 h 861769"/>
              <a:gd name="connsiteX5" fmla="*/ 590374 w 632364"/>
              <a:gd name="connsiteY5" fmla="*/ 501565 h 861769"/>
              <a:gd name="connsiteX6" fmla="*/ 126613 w 632364"/>
              <a:gd name="connsiteY6" fmla="*/ 0 h 861769"/>
              <a:gd name="connsiteX7" fmla="*/ 130318 w 632364"/>
              <a:gd name="connsiteY7" fmla="*/ 0 h 861769"/>
              <a:gd name="connsiteX8" fmla="*/ 134845 w 632364"/>
              <a:gd name="connsiteY8" fmla="*/ 102438 h 861769"/>
              <a:gd name="connsiteX9" fmla="*/ 396176 w 632364"/>
              <a:gd name="connsiteY9" fmla="*/ 738880 h 861769"/>
              <a:gd name="connsiteX10" fmla="*/ 419677 w 632364"/>
              <a:gd name="connsiteY10" fmla="*/ 764737 h 861769"/>
              <a:gd name="connsiteX11" fmla="*/ 430609 w 632364"/>
              <a:gd name="connsiteY11" fmla="*/ 752709 h 861769"/>
              <a:gd name="connsiteX12" fmla="*/ 425125 w 632364"/>
              <a:gd name="connsiteY12" fmla="*/ 760231 h 861769"/>
              <a:gd name="connsiteX13" fmla="*/ 340402 w 632364"/>
              <a:gd name="connsiteY13" fmla="*/ 848303 h 861769"/>
              <a:gd name="connsiteX14" fmla="*/ 324427 w 632364"/>
              <a:gd name="connsiteY14" fmla="*/ 861769 h 861769"/>
              <a:gd name="connsiteX15" fmla="*/ 308452 w 632364"/>
              <a:gd name="connsiteY15" fmla="*/ 848303 h 861769"/>
              <a:gd name="connsiteX16" fmla="*/ 223729 w 632364"/>
              <a:gd name="connsiteY16" fmla="*/ 760231 h 861769"/>
              <a:gd name="connsiteX17" fmla="*/ 218248 w 632364"/>
              <a:gd name="connsiteY17" fmla="*/ 752713 h 861769"/>
              <a:gd name="connsiteX18" fmla="*/ 205675 w 632364"/>
              <a:gd name="connsiteY18" fmla="*/ 738880 h 861769"/>
              <a:gd name="connsiteX19" fmla="*/ 119375 w 632364"/>
              <a:gd name="connsiteY19" fmla="*/ 617108 h 861769"/>
              <a:gd name="connsiteX20" fmla="*/ 108339 w 632364"/>
              <a:gd name="connsiteY20" fmla="*/ 601971 h 861769"/>
              <a:gd name="connsiteX21" fmla="*/ 107615 w 632364"/>
              <a:gd name="connsiteY21" fmla="*/ 600514 h 861769"/>
              <a:gd name="connsiteX22" fmla="*/ 106519 w 632364"/>
              <a:gd name="connsiteY22" fmla="*/ 598966 h 861769"/>
              <a:gd name="connsiteX23" fmla="*/ 28510 w 632364"/>
              <a:gd name="connsiteY23" fmla="*/ 444854 h 861769"/>
              <a:gd name="connsiteX24" fmla="*/ 24944 w 632364"/>
              <a:gd name="connsiteY24" fmla="*/ 434030 h 861769"/>
              <a:gd name="connsiteX25" fmla="*/ 20515 w 632364"/>
              <a:gd name="connsiteY25" fmla="*/ 425109 h 861769"/>
              <a:gd name="connsiteX26" fmla="*/ 6871 w 632364"/>
              <a:gd name="connsiteY26" fmla="*/ 379171 h 861769"/>
              <a:gd name="connsiteX27" fmla="*/ 0 w 632364"/>
              <a:gd name="connsiteY27" fmla="*/ 358315 h 861769"/>
              <a:gd name="connsiteX28" fmla="*/ 42504 w 632364"/>
              <a:gd name="connsiteY28" fmla="*/ 300020 h 861769"/>
              <a:gd name="connsiteX29" fmla="*/ 114977 w 632364"/>
              <a:gd name="connsiteY29" fmla="*/ 115426 h 861769"/>
              <a:gd name="connsiteX0" fmla="*/ 546743 w 628339"/>
              <a:gd name="connsiteY0" fmla="*/ 589429 h 861769"/>
              <a:gd name="connsiteX1" fmla="*/ 540515 w 628339"/>
              <a:gd name="connsiteY1" fmla="*/ 601971 h 861769"/>
              <a:gd name="connsiteX2" fmla="*/ 490827 w 628339"/>
              <a:gd name="connsiteY2" fmla="*/ 670119 h 861769"/>
              <a:gd name="connsiteX3" fmla="*/ 546743 w 628339"/>
              <a:gd name="connsiteY3" fmla="*/ 589429 h 861769"/>
              <a:gd name="connsiteX4" fmla="*/ 590374 w 628339"/>
              <a:gd name="connsiteY4" fmla="*/ 501565 h 861769"/>
              <a:gd name="connsiteX5" fmla="*/ 628339 w 628339"/>
              <a:gd name="connsiteY5" fmla="*/ 425109 h 861769"/>
              <a:gd name="connsiteX6" fmla="*/ 590374 w 628339"/>
              <a:gd name="connsiteY6" fmla="*/ 501565 h 861769"/>
              <a:gd name="connsiteX7" fmla="*/ 126613 w 628339"/>
              <a:gd name="connsiteY7" fmla="*/ 0 h 861769"/>
              <a:gd name="connsiteX8" fmla="*/ 130318 w 628339"/>
              <a:gd name="connsiteY8" fmla="*/ 0 h 861769"/>
              <a:gd name="connsiteX9" fmla="*/ 134845 w 628339"/>
              <a:gd name="connsiteY9" fmla="*/ 102438 h 861769"/>
              <a:gd name="connsiteX10" fmla="*/ 396176 w 628339"/>
              <a:gd name="connsiteY10" fmla="*/ 738880 h 861769"/>
              <a:gd name="connsiteX11" fmla="*/ 419677 w 628339"/>
              <a:gd name="connsiteY11" fmla="*/ 764737 h 861769"/>
              <a:gd name="connsiteX12" fmla="*/ 430609 w 628339"/>
              <a:gd name="connsiteY12" fmla="*/ 752709 h 861769"/>
              <a:gd name="connsiteX13" fmla="*/ 425125 w 628339"/>
              <a:gd name="connsiteY13" fmla="*/ 760231 h 861769"/>
              <a:gd name="connsiteX14" fmla="*/ 340402 w 628339"/>
              <a:gd name="connsiteY14" fmla="*/ 848303 h 861769"/>
              <a:gd name="connsiteX15" fmla="*/ 324427 w 628339"/>
              <a:gd name="connsiteY15" fmla="*/ 861769 h 861769"/>
              <a:gd name="connsiteX16" fmla="*/ 308452 w 628339"/>
              <a:gd name="connsiteY16" fmla="*/ 848303 h 861769"/>
              <a:gd name="connsiteX17" fmla="*/ 223729 w 628339"/>
              <a:gd name="connsiteY17" fmla="*/ 760231 h 861769"/>
              <a:gd name="connsiteX18" fmla="*/ 218248 w 628339"/>
              <a:gd name="connsiteY18" fmla="*/ 752713 h 861769"/>
              <a:gd name="connsiteX19" fmla="*/ 205675 w 628339"/>
              <a:gd name="connsiteY19" fmla="*/ 738880 h 861769"/>
              <a:gd name="connsiteX20" fmla="*/ 119375 w 628339"/>
              <a:gd name="connsiteY20" fmla="*/ 617108 h 861769"/>
              <a:gd name="connsiteX21" fmla="*/ 108339 w 628339"/>
              <a:gd name="connsiteY21" fmla="*/ 601971 h 861769"/>
              <a:gd name="connsiteX22" fmla="*/ 107615 w 628339"/>
              <a:gd name="connsiteY22" fmla="*/ 600514 h 861769"/>
              <a:gd name="connsiteX23" fmla="*/ 106519 w 628339"/>
              <a:gd name="connsiteY23" fmla="*/ 598966 h 861769"/>
              <a:gd name="connsiteX24" fmla="*/ 28510 w 628339"/>
              <a:gd name="connsiteY24" fmla="*/ 444854 h 861769"/>
              <a:gd name="connsiteX25" fmla="*/ 24944 w 628339"/>
              <a:gd name="connsiteY25" fmla="*/ 434030 h 861769"/>
              <a:gd name="connsiteX26" fmla="*/ 20515 w 628339"/>
              <a:gd name="connsiteY26" fmla="*/ 425109 h 861769"/>
              <a:gd name="connsiteX27" fmla="*/ 6871 w 628339"/>
              <a:gd name="connsiteY27" fmla="*/ 379171 h 861769"/>
              <a:gd name="connsiteX28" fmla="*/ 0 w 628339"/>
              <a:gd name="connsiteY28" fmla="*/ 358315 h 861769"/>
              <a:gd name="connsiteX29" fmla="*/ 42504 w 628339"/>
              <a:gd name="connsiteY29" fmla="*/ 300020 h 861769"/>
              <a:gd name="connsiteX30" fmla="*/ 114977 w 628339"/>
              <a:gd name="connsiteY30" fmla="*/ 115426 h 861769"/>
              <a:gd name="connsiteX31" fmla="*/ 126613 w 628339"/>
              <a:gd name="connsiteY31" fmla="*/ 0 h 861769"/>
              <a:gd name="connsiteX0" fmla="*/ 546743 w 546743"/>
              <a:gd name="connsiteY0" fmla="*/ 589429 h 861769"/>
              <a:gd name="connsiteX1" fmla="*/ 540515 w 546743"/>
              <a:gd name="connsiteY1" fmla="*/ 601971 h 861769"/>
              <a:gd name="connsiteX2" fmla="*/ 490827 w 546743"/>
              <a:gd name="connsiteY2" fmla="*/ 670119 h 861769"/>
              <a:gd name="connsiteX3" fmla="*/ 546743 w 546743"/>
              <a:gd name="connsiteY3" fmla="*/ 589429 h 861769"/>
              <a:gd name="connsiteX4" fmla="*/ 126613 w 546743"/>
              <a:gd name="connsiteY4" fmla="*/ 0 h 861769"/>
              <a:gd name="connsiteX5" fmla="*/ 130318 w 546743"/>
              <a:gd name="connsiteY5" fmla="*/ 0 h 861769"/>
              <a:gd name="connsiteX6" fmla="*/ 134845 w 546743"/>
              <a:gd name="connsiteY6" fmla="*/ 102438 h 861769"/>
              <a:gd name="connsiteX7" fmla="*/ 396176 w 546743"/>
              <a:gd name="connsiteY7" fmla="*/ 738880 h 861769"/>
              <a:gd name="connsiteX8" fmla="*/ 419677 w 546743"/>
              <a:gd name="connsiteY8" fmla="*/ 764737 h 861769"/>
              <a:gd name="connsiteX9" fmla="*/ 430609 w 546743"/>
              <a:gd name="connsiteY9" fmla="*/ 752709 h 861769"/>
              <a:gd name="connsiteX10" fmla="*/ 425125 w 546743"/>
              <a:gd name="connsiteY10" fmla="*/ 760231 h 861769"/>
              <a:gd name="connsiteX11" fmla="*/ 340402 w 546743"/>
              <a:gd name="connsiteY11" fmla="*/ 848303 h 861769"/>
              <a:gd name="connsiteX12" fmla="*/ 324427 w 546743"/>
              <a:gd name="connsiteY12" fmla="*/ 861769 h 861769"/>
              <a:gd name="connsiteX13" fmla="*/ 308452 w 546743"/>
              <a:gd name="connsiteY13" fmla="*/ 848303 h 861769"/>
              <a:gd name="connsiteX14" fmla="*/ 223729 w 546743"/>
              <a:gd name="connsiteY14" fmla="*/ 760231 h 861769"/>
              <a:gd name="connsiteX15" fmla="*/ 218248 w 546743"/>
              <a:gd name="connsiteY15" fmla="*/ 752713 h 861769"/>
              <a:gd name="connsiteX16" fmla="*/ 205675 w 546743"/>
              <a:gd name="connsiteY16" fmla="*/ 738880 h 861769"/>
              <a:gd name="connsiteX17" fmla="*/ 119375 w 546743"/>
              <a:gd name="connsiteY17" fmla="*/ 617108 h 861769"/>
              <a:gd name="connsiteX18" fmla="*/ 108339 w 546743"/>
              <a:gd name="connsiteY18" fmla="*/ 601971 h 861769"/>
              <a:gd name="connsiteX19" fmla="*/ 107615 w 546743"/>
              <a:gd name="connsiteY19" fmla="*/ 600514 h 861769"/>
              <a:gd name="connsiteX20" fmla="*/ 106519 w 546743"/>
              <a:gd name="connsiteY20" fmla="*/ 598966 h 861769"/>
              <a:gd name="connsiteX21" fmla="*/ 28510 w 546743"/>
              <a:gd name="connsiteY21" fmla="*/ 444854 h 861769"/>
              <a:gd name="connsiteX22" fmla="*/ 24944 w 546743"/>
              <a:gd name="connsiteY22" fmla="*/ 434030 h 861769"/>
              <a:gd name="connsiteX23" fmla="*/ 20515 w 546743"/>
              <a:gd name="connsiteY23" fmla="*/ 425109 h 861769"/>
              <a:gd name="connsiteX24" fmla="*/ 6871 w 546743"/>
              <a:gd name="connsiteY24" fmla="*/ 379171 h 861769"/>
              <a:gd name="connsiteX25" fmla="*/ 0 w 546743"/>
              <a:gd name="connsiteY25" fmla="*/ 358315 h 861769"/>
              <a:gd name="connsiteX26" fmla="*/ 42504 w 546743"/>
              <a:gd name="connsiteY26" fmla="*/ 300020 h 861769"/>
              <a:gd name="connsiteX27" fmla="*/ 114977 w 546743"/>
              <a:gd name="connsiteY27" fmla="*/ 115426 h 861769"/>
              <a:gd name="connsiteX28" fmla="*/ 126613 w 546743"/>
              <a:gd name="connsiteY28" fmla="*/ 0 h 861769"/>
              <a:gd name="connsiteX0" fmla="*/ 490827 w 540515"/>
              <a:gd name="connsiteY0" fmla="*/ 670119 h 861769"/>
              <a:gd name="connsiteX1" fmla="*/ 540515 w 540515"/>
              <a:gd name="connsiteY1" fmla="*/ 601971 h 861769"/>
              <a:gd name="connsiteX2" fmla="*/ 490827 w 540515"/>
              <a:gd name="connsiteY2" fmla="*/ 670119 h 861769"/>
              <a:gd name="connsiteX3" fmla="*/ 126613 w 540515"/>
              <a:gd name="connsiteY3" fmla="*/ 0 h 861769"/>
              <a:gd name="connsiteX4" fmla="*/ 130318 w 540515"/>
              <a:gd name="connsiteY4" fmla="*/ 0 h 861769"/>
              <a:gd name="connsiteX5" fmla="*/ 134845 w 540515"/>
              <a:gd name="connsiteY5" fmla="*/ 102438 h 861769"/>
              <a:gd name="connsiteX6" fmla="*/ 396176 w 540515"/>
              <a:gd name="connsiteY6" fmla="*/ 738880 h 861769"/>
              <a:gd name="connsiteX7" fmla="*/ 419677 w 540515"/>
              <a:gd name="connsiteY7" fmla="*/ 764737 h 861769"/>
              <a:gd name="connsiteX8" fmla="*/ 430609 w 540515"/>
              <a:gd name="connsiteY8" fmla="*/ 752709 h 861769"/>
              <a:gd name="connsiteX9" fmla="*/ 425125 w 540515"/>
              <a:gd name="connsiteY9" fmla="*/ 760231 h 861769"/>
              <a:gd name="connsiteX10" fmla="*/ 340402 w 540515"/>
              <a:gd name="connsiteY10" fmla="*/ 848303 h 861769"/>
              <a:gd name="connsiteX11" fmla="*/ 324427 w 540515"/>
              <a:gd name="connsiteY11" fmla="*/ 861769 h 861769"/>
              <a:gd name="connsiteX12" fmla="*/ 308452 w 540515"/>
              <a:gd name="connsiteY12" fmla="*/ 848303 h 861769"/>
              <a:gd name="connsiteX13" fmla="*/ 223729 w 540515"/>
              <a:gd name="connsiteY13" fmla="*/ 760231 h 861769"/>
              <a:gd name="connsiteX14" fmla="*/ 218248 w 540515"/>
              <a:gd name="connsiteY14" fmla="*/ 752713 h 861769"/>
              <a:gd name="connsiteX15" fmla="*/ 205675 w 540515"/>
              <a:gd name="connsiteY15" fmla="*/ 738880 h 861769"/>
              <a:gd name="connsiteX16" fmla="*/ 119375 w 540515"/>
              <a:gd name="connsiteY16" fmla="*/ 617108 h 861769"/>
              <a:gd name="connsiteX17" fmla="*/ 108339 w 540515"/>
              <a:gd name="connsiteY17" fmla="*/ 601971 h 861769"/>
              <a:gd name="connsiteX18" fmla="*/ 107615 w 540515"/>
              <a:gd name="connsiteY18" fmla="*/ 600514 h 861769"/>
              <a:gd name="connsiteX19" fmla="*/ 106519 w 540515"/>
              <a:gd name="connsiteY19" fmla="*/ 598966 h 861769"/>
              <a:gd name="connsiteX20" fmla="*/ 28510 w 540515"/>
              <a:gd name="connsiteY20" fmla="*/ 444854 h 861769"/>
              <a:gd name="connsiteX21" fmla="*/ 24944 w 540515"/>
              <a:gd name="connsiteY21" fmla="*/ 434030 h 861769"/>
              <a:gd name="connsiteX22" fmla="*/ 20515 w 540515"/>
              <a:gd name="connsiteY22" fmla="*/ 425109 h 861769"/>
              <a:gd name="connsiteX23" fmla="*/ 6871 w 540515"/>
              <a:gd name="connsiteY23" fmla="*/ 379171 h 861769"/>
              <a:gd name="connsiteX24" fmla="*/ 0 w 540515"/>
              <a:gd name="connsiteY24" fmla="*/ 358315 h 861769"/>
              <a:gd name="connsiteX25" fmla="*/ 42504 w 540515"/>
              <a:gd name="connsiteY25" fmla="*/ 300020 h 861769"/>
              <a:gd name="connsiteX26" fmla="*/ 114977 w 540515"/>
              <a:gd name="connsiteY26" fmla="*/ 115426 h 861769"/>
              <a:gd name="connsiteX27" fmla="*/ 126613 w 540515"/>
              <a:gd name="connsiteY27" fmla="*/ 0 h 861769"/>
              <a:gd name="connsiteX0" fmla="*/ 126613 w 430609"/>
              <a:gd name="connsiteY0" fmla="*/ 0 h 861769"/>
              <a:gd name="connsiteX1" fmla="*/ 130318 w 430609"/>
              <a:gd name="connsiteY1" fmla="*/ 0 h 861769"/>
              <a:gd name="connsiteX2" fmla="*/ 134845 w 430609"/>
              <a:gd name="connsiteY2" fmla="*/ 102438 h 861769"/>
              <a:gd name="connsiteX3" fmla="*/ 396176 w 430609"/>
              <a:gd name="connsiteY3" fmla="*/ 738880 h 861769"/>
              <a:gd name="connsiteX4" fmla="*/ 419677 w 430609"/>
              <a:gd name="connsiteY4" fmla="*/ 764737 h 861769"/>
              <a:gd name="connsiteX5" fmla="*/ 430609 w 430609"/>
              <a:gd name="connsiteY5" fmla="*/ 752709 h 861769"/>
              <a:gd name="connsiteX6" fmla="*/ 425125 w 430609"/>
              <a:gd name="connsiteY6" fmla="*/ 760231 h 861769"/>
              <a:gd name="connsiteX7" fmla="*/ 340402 w 430609"/>
              <a:gd name="connsiteY7" fmla="*/ 848303 h 861769"/>
              <a:gd name="connsiteX8" fmla="*/ 324427 w 430609"/>
              <a:gd name="connsiteY8" fmla="*/ 861769 h 861769"/>
              <a:gd name="connsiteX9" fmla="*/ 308452 w 430609"/>
              <a:gd name="connsiteY9" fmla="*/ 848303 h 861769"/>
              <a:gd name="connsiteX10" fmla="*/ 223729 w 430609"/>
              <a:gd name="connsiteY10" fmla="*/ 760231 h 861769"/>
              <a:gd name="connsiteX11" fmla="*/ 218248 w 430609"/>
              <a:gd name="connsiteY11" fmla="*/ 752713 h 861769"/>
              <a:gd name="connsiteX12" fmla="*/ 205675 w 430609"/>
              <a:gd name="connsiteY12" fmla="*/ 738880 h 861769"/>
              <a:gd name="connsiteX13" fmla="*/ 119375 w 430609"/>
              <a:gd name="connsiteY13" fmla="*/ 617108 h 861769"/>
              <a:gd name="connsiteX14" fmla="*/ 108339 w 430609"/>
              <a:gd name="connsiteY14" fmla="*/ 601971 h 861769"/>
              <a:gd name="connsiteX15" fmla="*/ 107615 w 430609"/>
              <a:gd name="connsiteY15" fmla="*/ 600514 h 861769"/>
              <a:gd name="connsiteX16" fmla="*/ 106519 w 430609"/>
              <a:gd name="connsiteY16" fmla="*/ 598966 h 861769"/>
              <a:gd name="connsiteX17" fmla="*/ 28510 w 430609"/>
              <a:gd name="connsiteY17" fmla="*/ 444854 h 861769"/>
              <a:gd name="connsiteX18" fmla="*/ 24944 w 430609"/>
              <a:gd name="connsiteY18" fmla="*/ 434030 h 861769"/>
              <a:gd name="connsiteX19" fmla="*/ 20515 w 430609"/>
              <a:gd name="connsiteY19" fmla="*/ 425109 h 861769"/>
              <a:gd name="connsiteX20" fmla="*/ 6871 w 430609"/>
              <a:gd name="connsiteY20" fmla="*/ 379171 h 861769"/>
              <a:gd name="connsiteX21" fmla="*/ 0 w 430609"/>
              <a:gd name="connsiteY21" fmla="*/ 358315 h 861769"/>
              <a:gd name="connsiteX22" fmla="*/ 42504 w 430609"/>
              <a:gd name="connsiteY22" fmla="*/ 300020 h 861769"/>
              <a:gd name="connsiteX23" fmla="*/ 114977 w 430609"/>
              <a:gd name="connsiteY23" fmla="*/ 115426 h 861769"/>
              <a:gd name="connsiteX24" fmla="*/ 126613 w 430609"/>
              <a:gd name="connsiteY24" fmla="*/ 0 h 861769"/>
              <a:gd name="connsiteX0" fmla="*/ 126613 w 430609"/>
              <a:gd name="connsiteY0" fmla="*/ 0 h 861769"/>
              <a:gd name="connsiteX1" fmla="*/ 130318 w 430609"/>
              <a:gd name="connsiteY1" fmla="*/ 0 h 861769"/>
              <a:gd name="connsiteX2" fmla="*/ 134845 w 430609"/>
              <a:gd name="connsiteY2" fmla="*/ 102438 h 861769"/>
              <a:gd name="connsiteX3" fmla="*/ 396176 w 430609"/>
              <a:gd name="connsiteY3" fmla="*/ 738880 h 861769"/>
              <a:gd name="connsiteX4" fmla="*/ 419677 w 430609"/>
              <a:gd name="connsiteY4" fmla="*/ 764737 h 861769"/>
              <a:gd name="connsiteX5" fmla="*/ 430609 w 430609"/>
              <a:gd name="connsiteY5" fmla="*/ 752709 h 861769"/>
              <a:gd name="connsiteX6" fmla="*/ 340402 w 430609"/>
              <a:gd name="connsiteY6" fmla="*/ 848303 h 861769"/>
              <a:gd name="connsiteX7" fmla="*/ 324427 w 430609"/>
              <a:gd name="connsiteY7" fmla="*/ 861769 h 861769"/>
              <a:gd name="connsiteX8" fmla="*/ 308452 w 430609"/>
              <a:gd name="connsiteY8" fmla="*/ 848303 h 861769"/>
              <a:gd name="connsiteX9" fmla="*/ 223729 w 430609"/>
              <a:gd name="connsiteY9" fmla="*/ 760231 h 861769"/>
              <a:gd name="connsiteX10" fmla="*/ 218248 w 430609"/>
              <a:gd name="connsiteY10" fmla="*/ 752713 h 861769"/>
              <a:gd name="connsiteX11" fmla="*/ 205675 w 430609"/>
              <a:gd name="connsiteY11" fmla="*/ 738880 h 861769"/>
              <a:gd name="connsiteX12" fmla="*/ 119375 w 430609"/>
              <a:gd name="connsiteY12" fmla="*/ 617108 h 861769"/>
              <a:gd name="connsiteX13" fmla="*/ 108339 w 430609"/>
              <a:gd name="connsiteY13" fmla="*/ 601971 h 861769"/>
              <a:gd name="connsiteX14" fmla="*/ 107615 w 430609"/>
              <a:gd name="connsiteY14" fmla="*/ 600514 h 861769"/>
              <a:gd name="connsiteX15" fmla="*/ 106519 w 430609"/>
              <a:gd name="connsiteY15" fmla="*/ 598966 h 861769"/>
              <a:gd name="connsiteX16" fmla="*/ 28510 w 430609"/>
              <a:gd name="connsiteY16" fmla="*/ 444854 h 861769"/>
              <a:gd name="connsiteX17" fmla="*/ 24944 w 430609"/>
              <a:gd name="connsiteY17" fmla="*/ 434030 h 861769"/>
              <a:gd name="connsiteX18" fmla="*/ 20515 w 430609"/>
              <a:gd name="connsiteY18" fmla="*/ 425109 h 861769"/>
              <a:gd name="connsiteX19" fmla="*/ 6871 w 430609"/>
              <a:gd name="connsiteY19" fmla="*/ 379171 h 861769"/>
              <a:gd name="connsiteX20" fmla="*/ 0 w 430609"/>
              <a:gd name="connsiteY20" fmla="*/ 358315 h 861769"/>
              <a:gd name="connsiteX21" fmla="*/ 42504 w 430609"/>
              <a:gd name="connsiteY21" fmla="*/ 300020 h 861769"/>
              <a:gd name="connsiteX22" fmla="*/ 114977 w 430609"/>
              <a:gd name="connsiteY22" fmla="*/ 115426 h 861769"/>
              <a:gd name="connsiteX23" fmla="*/ 126613 w 430609"/>
              <a:gd name="connsiteY23" fmla="*/ 0 h 861769"/>
              <a:gd name="connsiteX0" fmla="*/ 126613 w 419677"/>
              <a:gd name="connsiteY0" fmla="*/ 0 h 861769"/>
              <a:gd name="connsiteX1" fmla="*/ 130318 w 419677"/>
              <a:gd name="connsiteY1" fmla="*/ 0 h 861769"/>
              <a:gd name="connsiteX2" fmla="*/ 134845 w 419677"/>
              <a:gd name="connsiteY2" fmla="*/ 102438 h 861769"/>
              <a:gd name="connsiteX3" fmla="*/ 396176 w 419677"/>
              <a:gd name="connsiteY3" fmla="*/ 738880 h 861769"/>
              <a:gd name="connsiteX4" fmla="*/ 419677 w 419677"/>
              <a:gd name="connsiteY4" fmla="*/ 764737 h 861769"/>
              <a:gd name="connsiteX5" fmla="*/ 340402 w 419677"/>
              <a:gd name="connsiteY5" fmla="*/ 848303 h 861769"/>
              <a:gd name="connsiteX6" fmla="*/ 324427 w 419677"/>
              <a:gd name="connsiteY6" fmla="*/ 861769 h 861769"/>
              <a:gd name="connsiteX7" fmla="*/ 308452 w 419677"/>
              <a:gd name="connsiteY7" fmla="*/ 848303 h 861769"/>
              <a:gd name="connsiteX8" fmla="*/ 223729 w 419677"/>
              <a:gd name="connsiteY8" fmla="*/ 760231 h 861769"/>
              <a:gd name="connsiteX9" fmla="*/ 218248 w 419677"/>
              <a:gd name="connsiteY9" fmla="*/ 752713 h 861769"/>
              <a:gd name="connsiteX10" fmla="*/ 205675 w 419677"/>
              <a:gd name="connsiteY10" fmla="*/ 738880 h 861769"/>
              <a:gd name="connsiteX11" fmla="*/ 119375 w 419677"/>
              <a:gd name="connsiteY11" fmla="*/ 617108 h 861769"/>
              <a:gd name="connsiteX12" fmla="*/ 108339 w 419677"/>
              <a:gd name="connsiteY12" fmla="*/ 601971 h 861769"/>
              <a:gd name="connsiteX13" fmla="*/ 107615 w 419677"/>
              <a:gd name="connsiteY13" fmla="*/ 600514 h 861769"/>
              <a:gd name="connsiteX14" fmla="*/ 106519 w 419677"/>
              <a:gd name="connsiteY14" fmla="*/ 598966 h 861769"/>
              <a:gd name="connsiteX15" fmla="*/ 28510 w 419677"/>
              <a:gd name="connsiteY15" fmla="*/ 444854 h 861769"/>
              <a:gd name="connsiteX16" fmla="*/ 24944 w 419677"/>
              <a:gd name="connsiteY16" fmla="*/ 434030 h 861769"/>
              <a:gd name="connsiteX17" fmla="*/ 20515 w 419677"/>
              <a:gd name="connsiteY17" fmla="*/ 425109 h 861769"/>
              <a:gd name="connsiteX18" fmla="*/ 6871 w 419677"/>
              <a:gd name="connsiteY18" fmla="*/ 379171 h 861769"/>
              <a:gd name="connsiteX19" fmla="*/ 0 w 419677"/>
              <a:gd name="connsiteY19" fmla="*/ 358315 h 861769"/>
              <a:gd name="connsiteX20" fmla="*/ 42504 w 419677"/>
              <a:gd name="connsiteY20" fmla="*/ 300020 h 861769"/>
              <a:gd name="connsiteX21" fmla="*/ 114977 w 419677"/>
              <a:gd name="connsiteY21" fmla="*/ 115426 h 861769"/>
              <a:gd name="connsiteX22" fmla="*/ 126613 w 419677"/>
              <a:gd name="connsiteY22" fmla="*/ 0 h 86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677" h="861769">
                <a:moveTo>
                  <a:pt x="126613" y="0"/>
                </a:moveTo>
                <a:lnTo>
                  <a:pt x="130318" y="0"/>
                </a:lnTo>
                <a:lnTo>
                  <a:pt x="134845" y="102438"/>
                </a:lnTo>
                <a:cubicBezTo>
                  <a:pt x="156220" y="343108"/>
                  <a:pt x="250803" y="562729"/>
                  <a:pt x="396176" y="738880"/>
                </a:cubicBezTo>
                <a:lnTo>
                  <a:pt x="419677" y="764737"/>
                </a:lnTo>
                <a:lnTo>
                  <a:pt x="340402" y="848303"/>
                </a:lnTo>
                <a:lnTo>
                  <a:pt x="324427" y="861769"/>
                </a:lnTo>
                <a:lnTo>
                  <a:pt x="308452" y="848303"/>
                </a:lnTo>
                <a:cubicBezTo>
                  <a:pt x="278706" y="820446"/>
                  <a:pt x="250423" y="791047"/>
                  <a:pt x="223729" y="760231"/>
                </a:cubicBezTo>
                <a:lnTo>
                  <a:pt x="218248" y="752713"/>
                </a:lnTo>
                <a:lnTo>
                  <a:pt x="205675" y="738880"/>
                </a:lnTo>
                <a:lnTo>
                  <a:pt x="119375" y="617108"/>
                </a:lnTo>
                <a:lnTo>
                  <a:pt x="108339" y="601971"/>
                </a:lnTo>
                <a:lnTo>
                  <a:pt x="107615" y="600514"/>
                </a:lnTo>
                <a:lnTo>
                  <a:pt x="106519" y="598966"/>
                </a:lnTo>
                <a:cubicBezTo>
                  <a:pt x="76874" y="549845"/>
                  <a:pt x="50755" y="498358"/>
                  <a:pt x="28510" y="444854"/>
                </a:cubicBezTo>
                <a:lnTo>
                  <a:pt x="24944" y="434030"/>
                </a:lnTo>
                <a:lnTo>
                  <a:pt x="20515" y="425109"/>
                </a:lnTo>
                <a:lnTo>
                  <a:pt x="6871" y="379171"/>
                </a:lnTo>
                <a:lnTo>
                  <a:pt x="0" y="358315"/>
                </a:lnTo>
                <a:lnTo>
                  <a:pt x="42504" y="300020"/>
                </a:lnTo>
                <a:cubicBezTo>
                  <a:pt x="76548" y="243992"/>
                  <a:pt x="101403" y="181764"/>
                  <a:pt x="114977" y="115426"/>
                </a:cubicBezTo>
                <a:lnTo>
                  <a:pt x="126613" y="0"/>
                </a:lnTo>
                <a:close/>
              </a:path>
            </a:pathLst>
          </a:custGeom>
          <a:solidFill>
            <a:sysClr val="windowText" lastClr="000000">
              <a:alpha val="26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07AB1F7-82C7-483F-910E-592F5A1C4E7D}"/>
              </a:ext>
            </a:extLst>
          </p:cNvPr>
          <p:cNvSpPr/>
          <p:nvPr/>
        </p:nvSpPr>
        <p:spPr>
          <a:xfrm>
            <a:off x="9003889" y="4291329"/>
            <a:ext cx="360235" cy="758978"/>
          </a:xfrm>
          <a:custGeom>
            <a:avLst/>
            <a:gdLst>
              <a:gd name="connsiteX0" fmla="*/ 503161 w 623540"/>
              <a:gd name="connsiteY0" fmla="*/ 589430 h 831904"/>
              <a:gd name="connsiteX1" fmla="*/ 496933 w 623540"/>
              <a:gd name="connsiteY1" fmla="*/ 601971 h 831904"/>
              <a:gd name="connsiteX2" fmla="*/ 447250 w 623540"/>
              <a:gd name="connsiteY2" fmla="*/ 670113 h 831904"/>
              <a:gd name="connsiteX3" fmla="*/ 588782 w 623540"/>
              <a:gd name="connsiteY3" fmla="*/ 411558 h 831904"/>
              <a:gd name="connsiteX4" fmla="*/ 584758 w 623540"/>
              <a:gd name="connsiteY4" fmla="*/ 425109 h 831904"/>
              <a:gd name="connsiteX5" fmla="*/ 546794 w 623540"/>
              <a:gd name="connsiteY5" fmla="*/ 501561 h 831904"/>
              <a:gd name="connsiteX6" fmla="*/ 623163 w 623540"/>
              <a:gd name="connsiteY6" fmla="*/ 293769 h 831904"/>
              <a:gd name="connsiteX7" fmla="*/ 623540 w 623540"/>
              <a:gd name="connsiteY7" fmla="*/ 294529 h 831904"/>
              <a:gd name="connsiteX8" fmla="*/ 617102 w 623540"/>
              <a:gd name="connsiteY8" fmla="*/ 316206 h 831904"/>
              <a:gd name="connsiteX9" fmla="*/ 83031 w 623540"/>
              <a:gd name="connsiteY9" fmla="*/ 0 h 831904"/>
              <a:gd name="connsiteX10" fmla="*/ 86737 w 623540"/>
              <a:gd name="connsiteY10" fmla="*/ 0 h 831904"/>
              <a:gd name="connsiteX11" fmla="*/ 91265 w 623540"/>
              <a:gd name="connsiteY11" fmla="*/ 102438 h 831904"/>
              <a:gd name="connsiteX12" fmla="*/ 352596 w 623540"/>
              <a:gd name="connsiteY12" fmla="*/ 738880 h 831904"/>
              <a:gd name="connsiteX13" fmla="*/ 376096 w 623540"/>
              <a:gd name="connsiteY13" fmla="*/ 764737 h 831904"/>
              <a:gd name="connsiteX14" fmla="*/ 387027 w 623540"/>
              <a:gd name="connsiteY14" fmla="*/ 752710 h 831904"/>
              <a:gd name="connsiteX15" fmla="*/ 381543 w 623540"/>
              <a:gd name="connsiteY15" fmla="*/ 760231 h 831904"/>
              <a:gd name="connsiteX16" fmla="*/ 312596 w 623540"/>
              <a:gd name="connsiteY16" fmla="*/ 831904 h 831904"/>
              <a:gd name="connsiteX17" fmla="*/ 243649 w 623540"/>
              <a:gd name="connsiteY17" fmla="*/ 760231 h 831904"/>
              <a:gd name="connsiteX18" fmla="*/ 238166 w 623540"/>
              <a:gd name="connsiteY18" fmla="*/ 752710 h 831904"/>
              <a:gd name="connsiteX19" fmla="*/ 225596 w 623540"/>
              <a:gd name="connsiteY19" fmla="*/ 738880 h 831904"/>
              <a:gd name="connsiteX20" fmla="*/ 139334 w 623540"/>
              <a:gd name="connsiteY20" fmla="*/ 617161 h 831904"/>
              <a:gd name="connsiteX21" fmla="*/ 128259 w 623540"/>
              <a:gd name="connsiteY21" fmla="*/ 601971 h 831904"/>
              <a:gd name="connsiteX22" fmla="*/ 127533 w 623540"/>
              <a:gd name="connsiteY22" fmla="*/ 600509 h 831904"/>
              <a:gd name="connsiteX23" fmla="*/ 126440 w 623540"/>
              <a:gd name="connsiteY23" fmla="*/ 598966 h 831904"/>
              <a:gd name="connsiteX24" fmla="*/ 48431 w 623540"/>
              <a:gd name="connsiteY24" fmla="*/ 444854 h 831904"/>
              <a:gd name="connsiteX25" fmla="*/ 44867 w 623540"/>
              <a:gd name="connsiteY25" fmla="*/ 434036 h 831904"/>
              <a:gd name="connsiteX26" fmla="*/ 40434 w 623540"/>
              <a:gd name="connsiteY26" fmla="*/ 425109 h 831904"/>
              <a:gd name="connsiteX27" fmla="*/ 26782 w 623540"/>
              <a:gd name="connsiteY27" fmla="*/ 379144 h 831904"/>
              <a:gd name="connsiteX28" fmla="*/ 0 w 623540"/>
              <a:gd name="connsiteY28" fmla="*/ 297851 h 831904"/>
              <a:gd name="connsiteX29" fmla="*/ 42835 w 623540"/>
              <a:gd name="connsiteY29" fmla="*/ 211589 h 831904"/>
              <a:gd name="connsiteX30" fmla="*/ 71395 w 623540"/>
              <a:gd name="connsiteY30" fmla="*/ 115426 h 831904"/>
              <a:gd name="connsiteX0" fmla="*/ 447250 w 623540"/>
              <a:gd name="connsiteY0" fmla="*/ 670113 h 831904"/>
              <a:gd name="connsiteX1" fmla="*/ 496933 w 623540"/>
              <a:gd name="connsiteY1" fmla="*/ 601971 h 831904"/>
              <a:gd name="connsiteX2" fmla="*/ 447250 w 623540"/>
              <a:gd name="connsiteY2" fmla="*/ 670113 h 831904"/>
              <a:gd name="connsiteX3" fmla="*/ 588782 w 623540"/>
              <a:gd name="connsiteY3" fmla="*/ 411558 h 831904"/>
              <a:gd name="connsiteX4" fmla="*/ 584758 w 623540"/>
              <a:gd name="connsiteY4" fmla="*/ 425109 h 831904"/>
              <a:gd name="connsiteX5" fmla="*/ 546794 w 623540"/>
              <a:gd name="connsiteY5" fmla="*/ 501561 h 831904"/>
              <a:gd name="connsiteX6" fmla="*/ 588782 w 623540"/>
              <a:gd name="connsiteY6" fmla="*/ 411558 h 831904"/>
              <a:gd name="connsiteX7" fmla="*/ 623163 w 623540"/>
              <a:gd name="connsiteY7" fmla="*/ 293769 h 831904"/>
              <a:gd name="connsiteX8" fmla="*/ 623540 w 623540"/>
              <a:gd name="connsiteY8" fmla="*/ 294529 h 831904"/>
              <a:gd name="connsiteX9" fmla="*/ 617102 w 623540"/>
              <a:gd name="connsiteY9" fmla="*/ 316206 h 831904"/>
              <a:gd name="connsiteX10" fmla="*/ 623163 w 623540"/>
              <a:gd name="connsiteY10" fmla="*/ 293769 h 831904"/>
              <a:gd name="connsiteX11" fmla="*/ 83031 w 623540"/>
              <a:gd name="connsiteY11" fmla="*/ 0 h 831904"/>
              <a:gd name="connsiteX12" fmla="*/ 86737 w 623540"/>
              <a:gd name="connsiteY12" fmla="*/ 0 h 831904"/>
              <a:gd name="connsiteX13" fmla="*/ 91265 w 623540"/>
              <a:gd name="connsiteY13" fmla="*/ 102438 h 831904"/>
              <a:gd name="connsiteX14" fmla="*/ 352596 w 623540"/>
              <a:gd name="connsiteY14" fmla="*/ 738880 h 831904"/>
              <a:gd name="connsiteX15" fmla="*/ 376096 w 623540"/>
              <a:gd name="connsiteY15" fmla="*/ 764737 h 831904"/>
              <a:gd name="connsiteX16" fmla="*/ 387027 w 623540"/>
              <a:gd name="connsiteY16" fmla="*/ 752710 h 831904"/>
              <a:gd name="connsiteX17" fmla="*/ 381543 w 623540"/>
              <a:gd name="connsiteY17" fmla="*/ 760231 h 831904"/>
              <a:gd name="connsiteX18" fmla="*/ 312596 w 623540"/>
              <a:gd name="connsiteY18" fmla="*/ 831904 h 831904"/>
              <a:gd name="connsiteX19" fmla="*/ 243649 w 623540"/>
              <a:gd name="connsiteY19" fmla="*/ 760231 h 831904"/>
              <a:gd name="connsiteX20" fmla="*/ 238166 w 623540"/>
              <a:gd name="connsiteY20" fmla="*/ 752710 h 831904"/>
              <a:gd name="connsiteX21" fmla="*/ 225596 w 623540"/>
              <a:gd name="connsiteY21" fmla="*/ 738880 h 831904"/>
              <a:gd name="connsiteX22" fmla="*/ 139334 w 623540"/>
              <a:gd name="connsiteY22" fmla="*/ 617161 h 831904"/>
              <a:gd name="connsiteX23" fmla="*/ 128259 w 623540"/>
              <a:gd name="connsiteY23" fmla="*/ 601971 h 831904"/>
              <a:gd name="connsiteX24" fmla="*/ 127533 w 623540"/>
              <a:gd name="connsiteY24" fmla="*/ 600509 h 831904"/>
              <a:gd name="connsiteX25" fmla="*/ 126440 w 623540"/>
              <a:gd name="connsiteY25" fmla="*/ 598966 h 831904"/>
              <a:gd name="connsiteX26" fmla="*/ 48431 w 623540"/>
              <a:gd name="connsiteY26" fmla="*/ 444854 h 831904"/>
              <a:gd name="connsiteX27" fmla="*/ 44867 w 623540"/>
              <a:gd name="connsiteY27" fmla="*/ 434036 h 831904"/>
              <a:gd name="connsiteX28" fmla="*/ 40434 w 623540"/>
              <a:gd name="connsiteY28" fmla="*/ 425109 h 831904"/>
              <a:gd name="connsiteX29" fmla="*/ 26782 w 623540"/>
              <a:gd name="connsiteY29" fmla="*/ 379144 h 831904"/>
              <a:gd name="connsiteX30" fmla="*/ 0 w 623540"/>
              <a:gd name="connsiteY30" fmla="*/ 297851 h 831904"/>
              <a:gd name="connsiteX31" fmla="*/ 42835 w 623540"/>
              <a:gd name="connsiteY31" fmla="*/ 211589 h 831904"/>
              <a:gd name="connsiteX32" fmla="*/ 71395 w 623540"/>
              <a:gd name="connsiteY32" fmla="*/ 115426 h 831904"/>
              <a:gd name="connsiteX33" fmla="*/ 83031 w 623540"/>
              <a:gd name="connsiteY33" fmla="*/ 0 h 831904"/>
              <a:gd name="connsiteX0" fmla="*/ 447250 w 623540"/>
              <a:gd name="connsiteY0" fmla="*/ 670113 h 831904"/>
              <a:gd name="connsiteX1" fmla="*/ 496933 w 623540"/>
              <a:gd name="connsiteY1" fmla="*/ 601971 h 831904"/>
              <a:gd name="connsiteX2" fmla="*/ 447250 w 623540"/>
              <a:gd name="connsiteY2" fmla="*/ 670113 h 831904"/>
              <a:gd name="connsiteX3" fmla="*/ 588782 w 623540"/>
              <a:gd name="connsiteY3" fmla="*/ 411558 h 831904"/>
              <a:gd name="connsiteX4" fmla="*/ 584758 w 623540"/>
              <a:gd name="connsiteY4" fmla="*/ 425109 h 831904"/>
              <a:gd name="connsiteX5" fmla="*/ 588782 w 623540"/>
              <a:gd name="connsiteY5" fmla="*/ 411558 h 831904"/>
              <a:gd name="connsiteX6" fmla="*/ 623163 w 623540"/>
              <a:gd name="connsiteY6" fmla="*/ 293769 h 831904"/>
              <a:gd name="connsiteX7" fmla="*/ 623540 w 623540"/>
              <a:gd name="connsiteY7" fmla="*/ 294529 h 831904"/>
              <a:gd name="connsiteX8" fmla="*/ 617102 w 623540"/>
              <a:gd name="connsiteY8" fmla="*/ 316206 h 831904"/>
              <a:gd name="connsiteX9" fmla="*/ 623163 w 623540"/>
              <a:gd name="connsiteY9" fmla="*/ 293769 h 831904"/>
              <a:gd name="connsiteX10" fmla="*/ 83031 w 623540"/>
              <a:gd name="connsiteY10" fmla="*/ 0 h 831904"/>
              <a:gd name="connsiteX11" fmla="*/ 86737 w 623540"/>
              <a:gd name="connsiteY11" fmla="*/ 0 h 831904"/>
              <a:gd name="connsiteX12" fmla="*/ 91265 w 623540"/>
              <a:gd name="connsiteY12" fmla="*/ 102438 h 831904"/>
              <a:gd name="connsiteX13" fmla="*/ 352596 w 623540"/>
              <a:gd name="connsiteY13" fmla="*/ 738880 h 831904"/>
              <a:gd name="connsiteX14" fmla="*/ 376096 w 623540"/>
              <a:gd name="connsiteY14" fmla="*/ 764737 h 831904"/>
              <a:gd name="connsiteX15" fmla="*/ 387027 w 623540"/>
              <a:gd name="connsiteY15" fmla="*/ 752710 h 831904"/>
              <a:gd name="connsiteX16" fmla="*/ 381543 w 623540"/>
              <a:gd name="connsiteY16" fmla="*/ 760231 h 831904"/>
              <a:gd name="connsiteX17" fmla="*/ 312596 w 623540"/>
              <a:gd name="connsiteY17" fmla="*/ 831904 h 831904"/>
              <a:gd name="connsiteX18" fmla="*/ 243649 w 623540"/>
              <a:gd name="connsiteY18" fmla="*/ 760231 h 831904"/>
              <a:gd name="connsiteX19" fmla="*/ 238166 w 623540"/>
              <a:gd name="connsiteY19" fmla="*/ 752710 h 831904"/>
              <a:gd name="connsiteX20" fmla="*/ 225596 w 623540"/>
              <a:gd name="connsiteY20" fmla="*/ 738880 h 831904"/>
              <a:gd name="connsiteX21" fmla="*/ 139334 w 623540"/>
              <a:gd name="connsiteY21" fmla="*/ 617161 h 831904"/>
              <a:gd name="connsiteX22" fmla="*/ 128259 w 623540"/>
              <a:gd name="connsiteY22" fmla="*/ 601971 h 831904"/>
              <a:gd name="connsiteX23" fmla="*/ 127533 w 623540"/>
              <a:gd name="connsiteY23" fmla="*/ 600509 h 831904"/>
              <a:gd name="connsiteX24" fmla="*/ 126440 w 623540"/>
              <a:gd name="connsiteY24" fmla="*/ 598966 h 831904"/>
              <a:gd name="connsiteX25" fmla="*/ 48431 w 623540"/>
              <a:gd name="connsiteY25" fmla="*/ 444854 h 831904"/>
              <a:gd name="connsiteX26" fmla="*/ 44867 w 623540"/>
              <a:gd name="connsiteY26" fmla="*/ 434036 h 831904"/>
              <a:gd name="connsiteX27" fmla="*/ 40434 w 623540"/>
              <a:gd name="connsiteY27" fmla="*/ 425109 h 831904"/>
              <a:gd name="connsiteX28" fmla="*/ 26782 w 623540"/>
              <a:gd name="connsiteY28" fmla="*/ 379144 h 831904"/>
              <a:gd name="connsiteX29" fmla="*/ 0 w 623540"/>
              <a:gd name="connsiteY29" fmla="*/ 297851 h 831904"/>
              <a:gd name="connsiteX30" fmla="*/ 42835 w 623540"/>
              <a:gd name="connsiteY30" fmla="*/ 211589 h 831904"/>
              <a:gd name="connsiteX31" fmla="*/ 71395 w 623540"/>
              <a:gd name="connsiteY31" fmla="*/ 115426 h 831904"/>
              <a:gd name="connsiteX32" fmla="*/ 83031 w 623540"/>
              <a:gd name="connsiteY32" fmla="*/ 0 h 831904"/>
              <a:gd name="connsiteX0" fmla="*/ 447250 w 623540"/>
              <a:gd name="connsiteY0" fmla="*/ 670113 h 831904"/>
              <a:gd name="connsiteX1" fmla="*/ 496933 w 623540"/>
              <a:gd name="connsiteY1" fmla="*/ 601971 h 831904"/>
              <a:gd name="connsiteX2" fmla="*/ 447250 w 623540"/>
              <a:gd name="connsiteY2" fmla="*/ 670113 h 831904"/>
              <a:gd name="connsiteX3" fmla="*/ 623163 w 623540"/>
              <a:gd name="connsiteY3" fmla="*/ 293769 h 831904"/>
              <a:gd name="connsiteX4" fmla="*/ 623540 w 623540"/>
              <a:gd name="connsiteY4" fmla="*/ 294529 h 831904"/>
              <a:gd name="connsiteX5" fmla="*/ 617102 w 623540"/>
              <a:gd name="connsiteY5" fmla="*/ 316206 h 831904"/>
              <a:gd name="connsiteX6" fmla="*/ 623163 w 623540"/>
              <a:gd name="connsiteY6" fmla="*/ 293769 h 831904"/>
              <a:gd name="connsiteX7" fmla="*/ 83031 w 623540"/>
              <a:gd name="connsiteY7" fmla="*/ 0 h 831904"/>
              <a:gd name="connsiteX8" fmla="*/ 86737 w 623540"/>
              <a:gd name="connsiteY8" fmla="*/ 0 h 831904"/>
              <a:gd name="connsiteX9" fmla="*/ 91265 w 623540"/>
              <a:gd name="connsiteY9" fmla="*/ 102438 h 831904"/>
              <a:gd name="connsiteX10" fmla="*/ 352596 w 623540"/>
              <a:gd name="connsiteY10" fmla="*/ 738880 h 831904"/>
              <a:gd name="connsiteX11" fmla="*/ 376096 w 623540"/>
              <a:gd name="connsiteY11" fmla="*/ 764737 h 831904"/>
              <a:gd name="connsiteX12" fmla="*/ 387027 w 623540"/>
              <a:gd name="connsiteY12" fmla="*/ 752710 h 831904"/>
              <a:gd name="connsiteX13" fmla="*/ 381543 w 623540"/>
              <a:gd name="connsiteY13" fmla="*/ 760231 h 831904"/>
              <a:gd name="connsiteX14" fmla="*/ 312596 w 623540"/>
              <a:gd name="connsiteY14" fmla="*/ 831904 h 831904"/>
              <a:gd name="connsiteX15" fmla="*/ 243649 w 623540"/>
              <a:gd name="connsiteY15" fmla="*/ 760231 h 831904"/>
              <a:gd name="connsiteX16" fmla="*/ 238166 w 623540"/>
              <a:gd name="connsiteY16" fmla="*/ 752710 h 831904"/>
              <a:gd name="connsiteX17" fmla="*/ 225596 w 623540"/>
              <a:gd name="connsiteY17" fmla="*/ 738880 h 831904"/>
              <a:gd name="connsiteX18" fmla="*/ 139334 w 623540"/>
              <a:gd name="connsiteY18" fmla="*/ 617161 h 831904"/>
              <a:gd name="connsiteX19" fmla="*/ 128259 w 623540"/>
              <a:gd name="connsiteY19" fmla="*/ 601971 h 831904"/>
              <a:gd name="connsiteX20" fmla="*/ 127533 w 623540"/>
              <a:gd name="connsiteY20" fmla="*/ 600509 h 831904"/>
              <a:gd name="connsiteX21" fmla="*/ 126440 w 623540"/>
              <a:gd name="connsiteY21" fmla="*/ 598966 h 831904"/>
              <a:gd name="connsiteX22" fmla="*/ 48431 w 623540"/>
              <a:gd name="connsiteY22" fmla="*/ 444854 h 831904"/>
              <a:gd name="connsiteX23" fmla="*/ 44867 w 623540"/>
              <a:gd name="connsiteY23" fmla="*/ 434036 h 831904"/>
              <a:gd name="connsiteX24" fmla="*/ 40434 w 623540"/>
              <a:gd name="connsiteY24" fmla="*/ 425109 h 831904"/>
              <a:gd name="connsiteX25" fmla="*/ 26782 w 623540"/>
              <a:gd name="connsiteY25" fmla="*/ 379144 h 831904"/>
              <a:gd name="connsiteX26" fmla="*/ 0 w 623540"/>
              <a:gd name="connsiteY26" fmla="*/ 297851 h 831904"/>
              <a:gd name="connsiteX27" fmla="*/ 42835 w 623540"/>
              <a:gd name="connsiteY27" fmla="*/ 211589 h 831904"/>
              <a:gd name="connsiteX28" fmla="*/ 71395 w 623540"/>
              <a:gd name="connsiteY28" fmla="*/ 115426 h 831904"/>
              <a:gd name="connsiteX29" fmla="*/ 83031 w 623540"/>
              <a:gd name="connsiteY29" fmla="*/ 0 h 831904"/>
              <a:gd name="connsiteX0" fmla="*/ 447250 w 623540"/>
              <a:gd name="connsiteY0" fmla="*/ 670113 h 831904"/>
              <a:gd name="connsiteX1" fmla="*/ 496933 w 623540"/>
              <a:gd name="connsiteY1" fmla="*/ 601971 h 831904"/>
              <a:gd name="connsiteX2" fmla="*/ 447250 w 623540"/>
              <a:gd name="connsiteY2" fmla="*/ 670113 h 831904"/>
              <a:gd name="connsiteX3" fmla="*/ 617102 w 623540"/>
              <a:gd name="connsiteY3" fmla="*/ 316206 h 831904"/>
              <a:gd name="connsiteX4" fmla="*/ 623540 w 623540"/>
              <a:gd name="connsiteY4" fmla="*/ 294529 h 831904"/>
              <a:gd name="connsiteX5" fmla="*/ 617102 w 623540"/>
              <a:gd name="connsiteY5" fmla="*/ 316206 h 831904"/>
              <a:gd name="connsiteX6" fmla="*/ 83031 w 623540"/>
              <a:gd name="connsiteY6" fmla="*/ 0 h 831904"/>
              <a:gd name="connsiteX7" fmla="*/ 86737 w 623540"/>
              <a:gd name="connsiteY7" fmla="*/ 0 h 831904"/>
              <a:gd name="connsiteX8" fmla="*/ 91265 w 623540"/>
              <a:gd name="connsiteY8" fmla="*/ 102438 h 831904"/>
              <a:gd name="connsiteX9" fmla="*/ 352596 w 623540"/>
              <a:gd name="connsiteY9" fmla="*/ 738880 h 831904"/>
              <a:gd name="connsiteX10" fmla="*/ 376096 w 623540"/>
              <a:gd name="connsiteY10" fmla="*/ 764737 h 831904"/>
              <a:gd name="connsiteX11" fmla="*/ 387027 w 623540"/>
              <a:gd name="connsiteY11" fmla="*/ 752710 h 831904"/>
              <a:gd name="connsiteX12" fmla="*/ 381543 w 623540"/>
              <a:gd name="connsiteY12" fmla="*/ 760231 h 831904"/>
              <a:gd name="connsiteX13" fmla="*/ 312596 w 623540"/>
              <a:gd name="connsiteY13" fmla="*/ 831904 h 831904"/>
              <a:gd name="connsiteX14" fmla="*/ 243649 w 623540"/>
              <a:gd name="connsiteY14" fmla="*/ 760231 h 831904"/>
              <a:gd name="connsiteX15" fmla="*/ 238166 w 623540"/>
              <a:gd name="connsiteY15" fmla="*/ 752710 h 831904"/>
              <a:gd name="connsiteX16" fmla="*/ 225596 w 623540"/>
              <a:gd name="connsiteY16" fmla="*/ 738880 h 831904"/>
              <a:gd name="connsiteX17" fmla="*/ 139334 w 623540"/>
              <a:gd name="connsiteY17" fmla="*/ 617161 h 831904"/>
              <a:gd name="connsiteX18" fmla="*/ 128259 w 623540"/>
              <a:gd name="connsiteY18" fmla="*/ 601971 h 831904"/>
              <a:gd name="connsiteX19" fmla="*/ 127533 w 623540"/>
              <a:gd name="connsiteY19" fmla="*/ 600509 h 831904"/>
              <a:gd name="connsiteX20" fmla="*/ 126440 w 623540"/>
              <a:gd name="connsiteY20" fmla="*/ 598966 h 831904"/>
              <a:gd name="connsiteX21" fmla="*/ 48431 w 623540"/>
              <a:gd name="connsiteY21" fmla="*/ 444854 h 831904"/>
              <a:gd name="connsiteX22" fmla="*/ 44867 w 623540"/>
              <a:gd name="connsiteY22" fmla="*/ 434036 h 831904"/>
              <a:gd name="connsiteX23" fmla="*/ 40434 w 623540"/>
              <a:gd name="connsiteY23" fmla="*/ 425109 h 831904"/>
              <a:gd name="connsiteX24" fmla="*/ 26782 w 623540"/>
              <a:gd name="connsiteY24" fmla="*/ 379144 h 831904"/>
              <a:gd name="connsiteX25" fmla="*/ 0 w 623540"/>
              <a:gd name="connsiteY25" fmla="*/ 297851 h 831904"/>
              <a:gd name="connsiteX26" fmla="*/ 42835 w 623540"/>
              <a:gd name="connsiteY26" fmla="*/ 211589 h 831904"/>
              <a:gd name="connsiteX27" fmla="*/ 71395 w 623540"/>
              <a:gd name="connsiteY27" fmla="*/ 115426 h 831904"/>
              <a:gd name="connsiteX28" fmla="*/ 83031 w 623540"/>
              <a:gd name="connsiteY28" fmla="*/ 0 h 831904"/>
              <a:gd name="connsiteX0" fmla="*/ 447250 w 496933"/>
              <a:gd name="connsiteY0" fmla="*/ 670113 h 831904"/>
              <a:gd name="connsiteX1" fmla="*/ 496933 w 496933"/>
              <a:gd name="connsiteY1" fmla="*/ 601971 h 831904"/>
              <a:gd name="connsiteX2" fmla="*/ 447250 w 496933"/>
              <a:gd name="connsiteY2" fmla="*/ 670113 h 831904"/>
              <a:gd name="connsiteX3" fmla="*/ 83031 w 496933"/>
              <a:gd name="connsiteY3" fmla="*/ 0 h 831904"/>
              <a:gd name="connsiteX4" fmla="*/ 86737 w 496933"/>
              <a:gd name="connsiteY4" fmla="*/ 0 h 831904"/>
              <a:gd name="connsiteX5" fmla="*/ 91265 w 496933"/>
              <a:gd name="connsiteY5" fmla="*/ 102438 h 831904"/>
              <a:gd name="connsiteX6" fmla="*/ 352596 w 496933"/>
              <a:gd name="connsiteY6" fmla="*/ 738880 h 831904"/>
              <a:gd name="connsiteX7" fmla="*/ 376096 w 496933"/>
              <a:gd name="connsiteY7" fmla="*/ 764737 h 831904"/>
              <a:gd name="connsiteX8" fmla="*/ 387027 w 496933"/>
              <a:gd name="connsiteY8" fmla="*/ 752710 h 831904"/>
              <a:gd name="connsiteX9" fmla="*/ 381543 w 496933"/>
              <a:gd name="connsiteY9" fmla="*/ 760231 h 831904"/>
              <a:gd name="connsiteX10" fmla="*/ 312596 w 496933"/>
              <a:gd name="connsiteY10" fmla="*/ 831904 h 831904"/>
              <a:gd name="connsiteX11" fmla="*/ 243649 w 496933"/>
              <a:gd name="connsiteY11" fmla="*/ 760231 h 831904"/>
              <a:gd name="connsiteX12" fmla="*/ 238166 w 496933"/>
              <a:gd name="connsiteY12" fmla="*/ 752710 h 831904"/>
              <a:gd name="connsiteX13" fmla="*/ 225596 w 496933"/>
              <a:gd name="connsiteY13" fmla="*/ 738880 h 831904"/>
              <a:gd name="connsiteX14" fmla="*/ 139334 w 496933"/>
              <a:gd name="connsiteY14" fmla="*/ 617161 h 831904"/>
              <a:gd name="connsiteX15" fmla="*/ 128259 w 496933"/>
              <a:gd name="connsiteY15" fmla="*/ 601971 h 831904"/>
              <a:gd name="connsiteX16" fmla="*/ 127533 w 496933"/>
              <a:gd name="connsiteY16" fmla="*/ 600509 h 831904"/>
              <a:gd name="connsiteX17" fmla="*/ 126440 w 496933"/>
              <a:gd name="connsiteY17" fmla="*/ 598966 h 831904"/>
              <a:gd name="connsiteX18" fmla="*/ 48431 w 496933"/>
              <a:gd name="connsiteY18" fmla="*/ 444854 h 831904"/>
              <a:gd name="connsiteX19" fmla="*/ 44867 w 496933"/>
              <a:gd name="connsiteY19" fmla="*/ 434036 h 831904"/>
              <a:gd name="connsiteX20" fmla="*/ 40434 w 496933"/>
              <a:gd name="connsiteY20" fmla="*/ 425109 h 831904"/>
              <a:gd name="connsiteX21" fmla="*/ 26782 w 496933"/>
              <a:gd name="connsiteY21" fmla="*/ 379144 h 831904"/>
              <a:gd name="connsiteX22" fmla="*/ 0 w 496933"/>
              <a:gd name="connsiteY22" fmla="*/ 297851 h 831904"/>
              <a:gd name="connsiteX23" fmla="*/ 42835 w 496933"/>
              <a:gd name="connsiteY23" fmla="*/ 211589 h 831904"/>
              <a:gd name="connsiteX24" fmla="*/ 71395 w 496933"/>
              <a:gd name="connsiteY24" fmla="*/ 115426 h 831904"/>
              <a:gd name="connsiteX25" fmla="*/ 83031 w 496933"/>
              <a:gd name="connsiteY25" fmla="*/ 0 h 831904"/>
              <a:gd name="connsiteX0" fmla="*/ 83031 w 387027"/>
              <a:gd name="connsiteY0" fmla="*/ 0 h 831904"/>
              <a:gd name="connsiteX1" fmla="*/ 86737 w 387027"/>
              <a:gd name="connsiteY1" fmla="*/ 0 h 831904"/>
              <a:gd name="connsiteX2" fmla="*/ 91265 w 387027"/>
              <a:gd name="connsiteY2" fmla="*/ 102438 h 831904"/>
              <a:gd name="connsiteX3" fmla="*/ 352596 w 387027"/>
              <a:gd name="connsiteY3" fmla="*/ 738880 h 831904"/>
              <a:gd name="connsiteX4" fmla="*/ 376096 w 387027"/>
              <a:gd name="connsiteY4" fmla="*/ 764737 h 831904"/>
              <a:gd name="connsiteX5" fmla="*/ 387027 w 387027"/>
              <a:gd name="connsiteY5" fmla="*/ 752710 h 831904"/>
              <a:gd name="connsiteX6" fmla="*/ 381543 w 387027"/>
              <a:gd name="connsiteY6" fmla="*/ 760231 h 831904"/>
              <a:gd name="connsiteX7" fmla="*/ 312596 w 387027"/>
              <a:gd name="connsiteY7" fmla="*/ 831904 h 831904"/>
              <a:gd name="connsiteX8" fmla="*/ 243649 w 387027"/>
              <a:gd name="connsiteY8" fmla="*/ 760231 h 831904"/>
              <a:gd name="connsiteX9" fmla="*/ 238166 w 387027"/>
              <a:gd name="connsiteY9" fmla="*/ 752710 h 831904"/>
              <a:gd name="connsiteX10" fmla="*/ 225596 w 387027"/>
              <a:gd name="connsiteY10" fmla="*/ 738880 h 831904"/>
              <a:gd name="connsiteX11" fmla="*/ 139334 w 387027"/>
              <a:gd name="connsiteY11" fmla="*/ 617161 h 831904"/>
              <a:gd name="connsiteX12" fmla="*/ 128259 w 387027"/>
              <a:gd name="connsiteY12" fmla="*/ 601971 h 831904"/>
              <a:gd name="connsiteX13" fmla="*/ 127533 w 387027"/>
              <a:gd name="connsiteY13" fmla="*/ 600509 h 831904"/>
              <a:gd name="connsiteX14" fmla="*/ 126440 w 387027"/>
              <a:gd name="connsiteY14" fmla="*/ 598966 h 831904"/>
              <a:gd name="connsiteX15" fmla="*/ 48431 w 387027"/>
              <a:gd name="connsiteY15" fmla="*/ 444854 h 831904"/>
              <a:gd name="connsiteX16" fmla="*/ 44867 w 387027"/>
              <a:gd name="connsiteY16" fmla="*/ 434036 h 831904"/>
              <a:gd name="connsiteX17" fmla="*/ 40434 w 387027"/>
              <a:gd name="connsiteY17" fmla="*/ 425109 h 831904"/>
              <a:gd name="connsiteX18" fmla="*/ 26782 w 387027"/>
              <a:gd name="connsiteY18" fmla="*/ 379144 h 831904"/>
              <a:gd name="connsiteX19" fmla="*/ 0 w 387027"/>
              <a:gd name="connsiteY19" fmla="*/ 297851 h 831904"/>
              <a:gd name="connsiteX20" fmla="*/ 42835 w 387027"/>
              <a:gd name="connsiteY20" fmla="*/ 211589 h 831904"/>
              <a:gd name="connsiteX21" fmla="*/ 71395 w 387027"/>
              <a:gd name="connsiteY21" fmla="*/ 115426 h 831904"/>
              <a:gd name="connsiteX22" fmla="*/ 83031 w 387027"/>
              <a:gd name="connsiteY22" fmla="*/ 0 h 83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027" h="831904">
                <a:moveTo>
                  <a:pt x="83031" y="0"/>
                </a:moveTo>
                <a:lnTo>
                  <a:pt x="86737" y="0"/>
                </a:lnTo>
                <a:lnTo>
                  <a:pt x="91265" y="102438"/>
                </a:lnTo>
                <a:cubicBezTo>
                  <a:pt x="112639" y="343108"/>
                  <a:pt x="207223" y="562729"/>
                  <a:pt x="352596" y="738880"/>
                </a:cubicBezTo>
                <a:lnTo>
                  <a:pt x="376096" y="764737"/>
                </a:lnTo>
                <a:lnTo>
                  <a:pt x="387027" y="752710"/>
                </a:lnTo>
                <a:lnTo>
                  <a:pt x="381543" y="760231"/>
                </a:lnTo>
                <a:lnTo>
                  <a:pt x="312596" y="831904"/>
                </a:lnTo>
                <a:lnTo>
                  <a:pt x="243649" y="760231"/>
                </a:lnTo>
                <a:lnTo>
                  <a:pt x="238166" y="752710"/>
                </a:lnTo>
                <a:lnTo>
                  <a:pt x="225596" y="738880"/>
                </a:lnTo>
                <a:lnTo>
                  <a:pt x="139334" y="617161"/>
                </a:lnTo>
                <a:lnTo>
                  <a:pt x="128259" y="601971"/>
                </a:lnTo>
                <a:lnTo>
                  <a:pt x="127533" y="600509"/>
                </a:lnTo>
                <a:lnTo>
                  <a:pt x="126440" y="598966"/>
                </a:lnTo>
                <a:cubicBezTo>
                  <a:pt x="96795" y="549845"/>
                  <a:pt x="70676" y="498358"/>
                  <a:pt x="48431" y="444854"/>
                </a:cubicBezTo>
                <a:lnTo>
                  <a:pt x="44867" y="434036"/>
                </a:lnTo>
                <a:lnTo>
                  <a:pt x="40434" y="425109"/>
                </a:lnTo>
                <a:lnTo>
                  <a:pt x="26782" y="379144"/>
                </a:lnTo>
                <a:lnTo>
                  <a:pt x="0" y="297851"/>
                </a:lnTo>
                <a:lnTo>
                  <a:pt x="42835" y="211589"/>
                </a:lnTo>
                <a:cubicBezTo>
                  <a:pt x="55000" y="180737"/>
                  <a:pt x="64608" y="148595"/>
                  <a:pt x="71395" y="115426"/>
                </a:cubicBezTo>
                <a:lnTo>
                  <a:pt x="83031" y="0"/>
                </a:lnTo>
                <a:close/>
              </a:path>
            </a:pathLst>
          </a:custGeom>
          <a:solidFill>
            <a:sysClr val="windowText" lastClr="000000">
              <a:alpha val="26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AAA848B9-B900-49B7-98E9-75C79B931ED1}"/>
              </a:ext>
            </a:extLst>
          </p:cNvPr>
          <p:cNvGrpSpPr/>
          <p:nvPr/>
        </p:nvGrpSpPr>
        <p:grpSpPr>
          <a:xfrm>
            <a:off x="7724252" y="3227036"/>
            <a:ext cx="3528302" cy="2125065"/>
            <a:chOff x="7845822" y="3100644"/>
            <a:chExt cx="3790707" cy="2329250"/>
          </a:xfrm>
          <a:solidFill>
            <a:srgbClr val="C13018"/>
          </a:solidFill>
        </p:grpSpPr>
        <p:sp>
          <p:nvSpPr>
            <p:cNvPr id="76" name="Freeform: Shape 75">
              <a:extLst>
                <a:ext uri="{FF2B5EF4-FFF2-40B4-BE49-F238E27FC236}">
                  <a16:creationId xmlns:a16="http://schemas.microsoft.com/office/drawing/2014/main" id="{2D370FB8-54F4-48A6-B2B3-63C6961CA9AF}"/>
                </a:ext>
              </a:extLst>
            </p:cNvPr>
            <p:cNvSpPr/>
            <p:nvPr/>
          </p:nvSpPr>
          <p:spPr>
            <a:xfrm>
              <a:off x="9596218" y="3100645"/>
              <a:ext cx="2040310" cy="1166555"/>
            </a:xfrm>
            <a:custGeom>
              <a:avLst/>
              <a:gdLst>
                <a:gd name="connsiteX0" fmla="*/ 875685 w 2040310"/>
                <a:gd name="connsiteY0" fmla="*/ 0 h 1166555"/>
                <a:gd name="connsiteX1" fmla="*/ 2040310 w 2040310"/>
                <a:gd name="connsiteY1" fmla="*/ 1164625 h 1166555"/>
                <a:gd name="connsiteX2" fmla="*/ 2040116 w 2040310"/>
                <a:gd name="connsiteY2" fmla="*/ 1166555 h 1166555"/>
                <a:gd name="connsiteX3" fmla="*/ 1457801 w 2040310"/>
                <a:gd name="connsiteY3" fmla="*/ 1166555 h 1166555"/>
                <a:gd name="connsiteX4" fmla="*/ 1457996 w 2040310"/>
                <a:gd name="connsiteY4" fmla="*/ 1164625 h 1166555"/>
                <a:gd name="connsiteX5" fmla="*/ 875684 w 2040310"/>
                <a:gd name="connsiteY5" fmla="*/ 582313 h 1166555"/>
                <a:gd name="connsiteX6" fmla="*/ 293372 w 2040310"/>
                <a:gd name="connsiteY6" fmla="*/ 1164625 h 1166555"/>
                <a:gd name="connsiteX7" fmla="*/ 293567 w 2040310"/>
                <a:gd name="connsiteY7" fmla="*/ 1166555 h 1166555"/>
                <a:gd name="connsiteX8" fmla="*/ 289864 w 2040310"/>
                <a:gd name="connsiteY8" fmla="*/ 1166555 h 1166555"/>
                <a:gd name="connsiteX9" fmla="*/ 289949 w 2040310"/>
                <a:gd name="connsiteY9" fmla="*/ 1164625 h 1166555"/>
                <a:gd name="connsiteX10" fmla="*/ 271759 w 2040310"/>
                <a:gd name="connsiteY10" fmla="*/ 958467 h 1166555"/>
                <a:gd name="connsiteX11" fmla="*/ 267623 w 2040310"/>
                <a:gd name="connsiteY11" fmla="*/ 943156 h 1166555"/>
                <a:gd name="connsiteX12" fmla="*/ 266288 w 2040310"/>
                <a:gd name="connsiteY12" fmla="*/ 929912 h 1166555"/>
                <a:gd name="connsiteX13" fmla="*/ 249014 w 2040310"/>
                <a:gd name="connsiteY13" fmla="*/ 874264 h 1166555"/>
                <a:gd name="connsiteX14" fmla="*/ 219280 w 2040310"/>
                <a:gd name="connsiteY14" fmla="*/ 764188 h 1166555"/>
                <a:gd name="connsiteX15" fmla="*/ 206024 w 2040310"/>
                <a:gd name="connsiteY15" fmla="*/ 735774 h 1166555"/>
                <a:gd name="connsiteX16" fmla="*/ 198427 w 2040310"/>
                <a:gd name="connsiteY16" fmla="*/ 711300 h 1166555"/>
                <a:gd name="connsiteX17" fmla="*/ 171234 w 2040310"/>
                <a:gd name="connsiteY17" fmla="*/ 661201 h 1166555"/>
                <a:gd name="connsiteX18" fmla="*/ 135649 w 2040310"/>
                <a:gd name="connsiteY18" fmla="*/ 584925 h 1166555"/>
                <a:gd name="connsiteX19" fmla="*/ 108811 w 2040310"/>
                <a:gd name="connsiteY19" fmla="*/ 546195 h 1166555"/>
                <a:gd name="connsiteX20" fmla="*/ 91049 w 2040310"/>
                <a:gd name="connsiteY20" fmla="*/ 513472 h 1166555"/>
                <a:gd name="connsiteX21" fmla="*/ 24005 w 2040310"/>
                <a:gd name="connsiteY21" fmla="*/ 423815 h 1166555"/>
                <a:gd name="connsiteX22" fmla="*/ 0 w 2040310"/>
                <a:gd name="connsiteY22" fmla="*/ 397403 h 1166555"/>
                <a:gd name="connsiteX23" fmla="*/ 92618 w 2040310"/>
                <a:gd name="connsiteY23" fmla="*/ 302549 h 1166555"/>
                <a:gd name="connsiteX24" fmla="*/ 875685 w 2040310"/>
                <a:gd name="connsiteY24" fmla="*/ 0 h 11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0310" h="1166555">
                  <a:moveTo>
                    <a:pt x="875685" y="0"/>
                  </a:moveTo>
                  <a:cubicBezTo>
                    <a:pt x="1518890" y="0"/>
                    <a:pt x="2040310" y="521420"/>
                    <a:pt x="2040310" y="1164625"/>
                  </a:cubicBezTo>
                  <a:lnTo>
                    <a:pt x="2040116" y="1166555"/>
                  </a:lnTo>
                  <a:lnTo>
                    <a:pt x="1457801" y="1166555"/>
                  </a:lnTo>
                  <a:lnTo>
                    <a:pt x="1457996" y="1164625"/>
                  </a:lnTo>
                  <a:cubicBezTo>
                    <a:pt x="1457996" y="843023"/>
                    <a:pt x="1197286" y="582313"/>
                    <a:pt x="875684" y="582313"/>
                  </a:cubicBezTo>
                  <a:cubicBezTo>
                    <a:pt x="554082" y="582313"/>
                    <a:pt x="293372" y="843023"/>
                    <a:pt x="293372" y="1164625"/>
                  </a:cubicBezTo>
                  <a:lnTo>
                    <a:pt x="293567" y="1166555"/>
                  </a:lnTo>
                  <a:lnTo>
                    <a:pt x="289864" y="1166555"/>
                  </a:lnTo>
                  <a:lnTo>
                    <a:pt x="289949" y="1164625"/>
                  </a:lnTo>
                  <a:cubicBezTo>
                    <a:pt x="289949" y="1094275"/>
                    <a:pt x="283711" y="1025381"/>
                    <a:pt x="271759" y="958467"/>
                  </a:cubicBezTo>
                  <a:lnTo>
                    <a:pt x="267623" y="943156"/>
                  </a:lnTo>
                  <a:lnTo>
                    <a:pt x="266288" y="929912"/>
                  </a:lnTo>
                  <a:lnTo>
                    <a:pt x="249014" y="874264"/>
                  </a:lnTo>
                  <a:lnTo>
                    <a:pt x="219280" y="764188"/>
                  </a:lnTo>
                  <a:lnTo>
                    <a:pt x="206024" y="735774"/>
                  </a:lnTo>
                  <a:lnTo>
                    <a:pt x="198427" y="711300"/>
                  </a:lnTo>
                  <a:lnTo>
                    <a:pt x="171234" y="661201"/>
                  </a:lnTo>
                  <a:lnTo>
                    <a:pt x="135649" y="584925"/>
                  </a:lnTo>
                  <a:lnTo>
                    <a:pt x="108811" y="546195"/>
                  </a:lnTo>
                  <a:lnTo>
                    <a:pt x="91049" y="513472"/>
                  </a:lnTo>
                  <a:cubicBezTo>
                    <a:pt x="70120" y="482493"/>
                    <a:pt x="47740" y="452575"/>
                    <a:pt x="24005" y="423815"/>
                  </a:cubicBezTo>
                  <a:lnTo>
                    <a:pt x="0" y="397403"/>
                  </a:lnTo>
                  <a:lnTo>
                    <a:pt x="92618" y="302549"/>
                  </a:lnTo>
                  <a:cubicBezTo>
                    <a:pt x="299440" y="114570"/>
                    <a:pt x="574183" y="0"/>
                    <a:pt x="875685" y="0"/>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FD0CFAF3-1A94-41CB-9E2D-03DB0BB42271}"/>
                </a:ext>
              </a:extLst>
            </p:cNvPr>
            <p:cNvSpPr/>
            <p:nvPr/>
          </p:nvSpPr>
          <p:spPr>
            <a:xfrm>
              <a:off x="7845822" y="3100644"/>
              <a:ext cx="3790513" cy="2329250"/>
            </a:xfrm>
            <a:custGeom>
              <a:avLst/>
              <a:gdLst>
                <a:gd name="connsiteX0" fmla="*/ 875720 w 3790513"/>
                <a:gd name="connsiteY0" fmla="*/ 0 h 2329250"/>
                <a:gd name="connsiteX1" fmla="*/ 1699234 w 3790513"/>
                <a:gd name="connsiteY1" fmla="*/ 341111 h 2329250"/>
                <a:gd name="connsiteX2" fmla="*/ 1750902 w 3790513"/>
                <a:gd name="connsiteY2" fmla="*/ 397959 h 2329250"/>
                <a:gd name="connsiteX3" fmla="*/ 1774402 w 3790513"/>
                <a:gd name="connsiteY3" fmla="*/ 423815 h 2329250"/>
                <a:gd name="connsiteX4" fmla="*/ 1774411 w 3790513"/>
                <a:gd name="connsiteY4" fmla="*/ 423828 h 2329250"/>
                <a:gd name="connsiteX5" fmla="*/ 1841445 w 3790513"/>
                <a:gd name="connsiteY5" fmla="*/ 513472 h 2329250"/>
                <a:gd name="connsiteX6" fmla="*/ 1876377 w 3790513"/>
                <a:gd name="connsiteY6" fmla="*/ 570971 h 2329250"/>
                <a:gd name="connsiteX7" fmla="*/ 1886046 w 3790513"/>
                <a:gd name="connsiteY7" fmla="*/ 584925 h 2329250"/>
                <a:gd name="connsiteX8" fmla="*/ 1889992 w 3790513"/>
                <a:gd name="connsiteY8" fmla="*/ 593383 h 2329250"/>
                <a:gd name="connsiteX9" fmla="*/ 1899781 w 3790513"/>
                <a:gd name="connsiteY9" fmla="*/ 609496 h 2329250"/>
                <a:gd name="connsiteX10" fmla="*/ 1948823 w 3790513"/>
                <a:gd name="connsiteY10" fmla="*/ 711300 h 2329250"/>
                <a:gd name="connsiteX11" fmla="*/ 1962730 w 3790513"/>
                <a:gd name="connsiteY11" fmla="*/ 749298 h 2329250"/>
                <a:gd name="connsiteX12" fmla="*/ 1969677 w 3790513"/>
                <a:gd name="connsiteY12" fmla="*/ 764188 h 2329250"/>
                <a:gd name="connsiteX13" fmla="*/ 1973893 w 3790513"/>
                <a:gd name="connsiteY13" fmla="*/ 779798 h 2329250"/>
                <a:gd name="connsiteX14" fmla="*/ 1987986 w 3790513"/>
                <a:gd name="connsiteY14" fmla="*/ 818301 h 2329250"/>
                <a:gd name="connsiteX15" fmla="*/ 2016684 w 3790513"/>
                <a:gd name="connsiteY15" fmla="*/ 929912 h 2329250"/>
                <a:gd name="connsiteX16" fmla="*/ 2019595 w 3790513"/>
                <a:gd name="connsiteY16" fmla="*/ 948988 h 2329250"/>
                <a:gd name="connsiteX17" fmla="*/ 2022156 w 3790513"/>
                <a:gd name="connsiteY17" fmla="*/ 958467 h 2329250"/>
                <a:gd name="connsiteX18" fmla="*/ 2029881 w 3790513"/>
                <a:gd name="connsiteY18" fmla="*/ 1016382 h 2329250"/>
                <a:gd name="connsiteX19" fmla="*/ 2034332 w 3790513"/>
                <a:gd name="connsiteY19" fmla="*/ 1045549 h 2329250"/>
                <a:gd name="connsiteX20" fmla="*/ 2034674 w 3790513"/>
                <a:gd name="connsiteY20" fmla="*/ 1052317 h 2329250"/>
                <a:gd name="connsiteX21" fmla="*/ 2035733 w 3790513"/>
                <a:gd name="connsiteY21" fmla="*/ 1060257 h 2329250"/>
                <a:gd name="connsiteX22" fmla="*/ 2040346 w 3790513"/>
                <a:gd name="connsiteY22" fmla="*/ 1164625 h 2329250"/>
                <a:gd name="connsiteX23" fmla="*/ 2040176 w 3790513"/>
                <a:gd name="connsiteY23" fmla="*/ 1166555 h 2329250"/>
                <a:gd name="connsiteX24" fmla="*/ 2043964 w 3790513"/>
                <a:gd name="connsiteY24" fmla="*/ 1166555 h 2329250"/>
                <a:gd name="connsiteX25" fmla="*/ 2055600 w 3790513"/>
                <a:gd name="connsiteY25" fmla="*/ 1281981 h 2329250"/>
                <a:gd name="connsiteX26" fmla="*/ 2626082 w 3790513"/>
                <a:gd name="connsiteY26" fmla="*/ 1746937 h 2329250"/>
                <a:gd name="connsiteX27" fmla="*/ 3196563 w 3790513"/>
                <a:gd name="connsiteY27" fmla="*/ 1281981 h 2329250"/>
                <a:gd name="connsiteX28" fmla="*/ 3208199 w 3790513"/>
                <a:gd name="connsiteY28" fmla="*/ 1166555 h 2329250"/>
                <a:gd name="connsiteX29" fmla="*/ 3790513 w 3790513"/>
                <a:gd name="connsiteY29" fmla="*/ 1166555 h 2329250"/>
                <a:gd name="connsiteX30" fmla="*/ 3767047 w 3790513"/>
                <a:gd name="connsiteY30" fmla="*/ 1399338 h 2329250"/>
                <a:gd name="connsiteX31" fmla="*/ 2626083 w 3790513"/>
                <a:gd name="connsiteY31" fmla="*/ 2329250 h 2329250"/>
                <a:gd name="connsiteX32" fmla="*/ 1745455 w 3790513"/>
                <a:gd name="connsiteY32" fmla="*/ 1926786 h 2329250"/>
                <a:gd name="connsiteX33" fmla="*/ 1739972 w 3790513"/>
                <a:gd name="connsiteY33" fmla="*/ 1919265 h 2329250"/>
                <a:gd name="connsiteX34" fmla="*/ 1727402 w 3790513"/>
                <a:gd name="connsiteY34" fmla="*/ 1905435 h 2329250"/>
                <a:gd name="connsiteX35" fmla="*/ 1641140 w 3790513"/>
                <a:gd name="connsiteY35" fmla="*/ 1783716 h 2329250"/>
                <a:gd name="connsiteX36" fmla="*/ 1630065 w 3790513"/>
                <a:gd name="connsiteY36" fmla="*/ 1768526 h 2329250"/>
                <a:gd name="connsiteX37" fmla="*/ 1629339 w 3790513"/>
                <a:gd name="connsiteY37" fmla="*/ 1767064 h 2329250"/>
                <a:gd name="connsiteX38" fmla="*/ 1628246 w 3790513"/>
                <a:gd name="connsiteY38" fmla="*/ 1765521 h 2329250"/>
                <a:gd name="connsiteX39" fmla="*/ 1550237 w 3790513"/>
                <a:gd name="connsiteY39" fmla="*/ 1611409 h 2329250"/>
                <a:gd name="connsiteX40" fmla="*/ 1546673 w 3790513"/>
                <a:gd name="connsiteY40" fmla="*/ 1600591 h 2329250"/>
                <a:gd name="connsiteX41" fmla="*/ 1542240 w 3790513"/>
                <a:gd name="connsiteY41" fmla="*/ 1591664 h 2329250"/>
                <a:gd name="connsiteX42" fmla="*/ 1528588 w 3790513"/>
                <a:gd name="connsiteY42" fmla="*/ 1545699 h 2329250"/>
                <a:gd name="connsiteX43" fmla="*/ 1495478 w 3790513"/>
                <a:gd name="connsiteY43" fmla="*/ 1445198 h 2329250"/>
                <a:gd name="connsiteX44" fmla="*/ 1491295 w 3790513"/>
                <a:gd name="connsiteY44" fmla="*/ 1420131 h 2329250"/>
                <a:gd name="connsiteX45" fmla="*/ 1485119 w 3790513"/>
                <a:gd name="connsiteY45" fmla="*/ 1399338 h 2329250"/>
                <a:gd name="connsiteX46" fmla="*/ 1480992 w 3790513"/>
                <a:gd name="connsiteY46" fmla="*/ 1358399 h 2329250"/>
                <a:gd name="connsiteX47" fmla="*/ 1466071 w 3790513"/>
                <a:gd name="connsiteY47" fmla="*/ 1268993 h 2329250"/>
                <a:gd name="connsiteX48" fmla="*/ 1461543 w 3790513"/>
                <a:gd name="connsiteY48" fmla="*/ 1166555 h 2329250"/>
                <a:gd name="connsiteX49" fmla="*/ 1457836 w 3790513"/>
                <a:gd name="connsiteY49" fmla="*/ 1166555 h 2329250"/>
                <a:gd name="connsiteX50" fmla="*/ 1458031 w 3790513"/>
                <a:gd name="connsiteY50" fmla="*/ 1164625 h 2329250"/>
                <a:gd name="connsiteX51" fmla="*/ 875719 w 3790513"/>
                <a:gd name="connsiteY51" fmla="*/ 582313 h 2329250"/>
                <a:gd name="connsiteX52" fmla="*/ 293407 w 3790513"/>
                <a:gd name="connsiteY52" fmla="*/ 1164625 h 2329250"/>
                <a:gd name="connsiteX53" fmla="*/ 293602 w 3790513"/>
                <a:gd name="connsiteY53" fmla="*/ 1166555 h 2329250"/>
                <a:gd name="connsiteX54" fmla="*/ 289900 w 3790513"/>
                <a:gd name="connsiteY54" fmla="*/ 1166555 h 2329250"/>
                <a:gd name="connsiteX55" fmla="*/ 289985 w 3790513"/>
                <a:gd name="connsiteY55" fmla="*/ 1164627 h 2329250"/>
                <a:gd name="connsiteX56" fmla="*/ 289985 w 3790513"/>
                <a:gd name="connsiteY56" fmla="*/ 1164626 h 2329250"/>
                <a:gd name="connsiteX57" fmla="*/ 289985 w 3790513"/>
                <a:gd name="connsiteY57" fmla="*/ 1164626 h 2329250"/>
                <a:gd name="connsiteX58" fmla="*/ 289985 w 3790513"/>
                <a:gd name="connsiteY58" fmla="*/ 1164625 h 2329250"/>
                <a:gd name="connsiteX59" fmla="*/ 271795 w 3790513"/>
                <a:gd name="connsiteY59" fmla="*/ 958467 h 2329250"/>
                <a:gd name="connsiteX60" fmla="*/ 267659 w 3790513"/>
                <a:gd name="connsiteY60" fmla="*/ 943156 h 2329250"/>
                <a:gd name="connsiteX61" fmla="*/ 266324 w 3790513"/>
                <a:gd name="connsiteY61" fmla="*/ 929913 h 2329250"/>
                <a:gd name="connsiteX62" fmla="*/ 249052 w 3790513"/>
                <a:gd name="connsiteY62" fmla="*/ 874272 h 2329250"/>
                <a:gd name="connsiteX63" fmla="*/ 219316 w 3790513"/>
                <a:gd name="connsiteY63" fmla="*/ 764188 h 2329250"/>
                <a:gd name="connsiteX64" fmla="*/ 206059 w 3790513"/>
                <a:gd name="connsiteY64" fmla="*/ 735772 h 2329250"/>
                <a:gd name="connsiteX65" fmla="*/ 198463 w 3790513"/>
                <a:gd name="connsiteY65" fmla="*/ 711301 h 2329250"/>
                <a:gd name="connsiteX66" fmla="*/ 171274 w 3790513"/>
                <a:gd name="connsiteY66" fmla="*/ 661209 h 2329250"/>
                <a:gd name="connsiteX67" fmla="*/ 135686 w 3790513"/>
                <a:gd name="connsiteY67" fmla="*/ 584925 h 2329250"/>
                <a:gd name="connsiteX68" fmla="*/ 108845 w 3790513"/>
                <a:gd name="connsiteY68" fmla="*/ 546192 h 2329250"/>
                <a:gd name="connsiteX69" fmla="*/ 91086 w 3790513"/>
                <a:gd name="connsiteY69" fmla="*/ 513473 h 2329250"/>
                <a:gd name="connsiteX70" fmla="*/ 24048 w 3790513"/>
                <a:gd name="connsiteY70" fmla="*/ 423825 h 2329250"/>
                <a:gd name="connsiteX71" fmla="*/ 24041 w 3790513"/>
                <a:gd name="connsiteY71" fmla="*/ 423815 h 2329250"/>
                <a:gd name="connsiteX72" fmla="*/ 541 w 3790513"/>
                <a:gd name="connsiteY72" fmla="*/ 397958 h 2329250"/>
                <a:gd name="connsiteX73" fmla="*/ 541 w 3790513"/>
                <a:gd name="connsiteY73" fmla="*/ 397959 h 2329250"/>
                <a:gd name="connsiteX74" fmla="*/ 0 w 3790513"/>
                <a:gd name="connsiteY74" fmla="*/ 397364 h 2329250"/>
                <a:gd name="connsiteX75" fmla="*/ 79815 w 3790513"/>
                <a:gd name="connsiteY75" fmla="*/ 314393 h 2329250"/>
                <a:gd name="connsiteX76" fmla="*/ 875720 w 3790513"/>
                <a:gd name="connsiteY76" fmla="*/ 0 h 23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790513" h="2329250">
                  <a:moveTo>
                    <a:pt x="875720" y="0"/>
                  </a:moveTo>
                  <a:cubicBezTo>
                    <a:pt x="1197323" y="0"/>
                    <a:pt x="1488479" y="130355"/>
                    <a:pt x="1699234" y="341111"/>
                  </a:cubicBezTo>
                  <a:lnTo>
                    <a:pt x="1750902" y="397959"/>
                  </a:lnTo>
                  <a:lnTo>
                    <a:pt x="1774402" y="423815"/>
                  </a:lnTo>
                  <a:lnTo>
                    <a:pt x="1774411" y="423828"/>
                  </a:lnTo>
                  <a:lnTo>
                    <a:pt x="1841445" y="513472"/>
                  </a:lnTo>
                  <a:lnTo>
                    <a:pt x="1876377" y="570971"/>
                  </a:lnTo>
                  <a:lnTo>
                    <a:pt x="1886046" y="584925"/>
                  </a:lnTo>
                  <a:lnTo>
                    <a:pt x="1889992" y="593383"/>
                  </a:lnTo>
                  <a:lnTo>
                    <a:pt x="1899781" y="609496"/>
                  </a:lnTo>
                  <a:cubicBezTo>
                    <a:pt x="1917710" y="642499"/>
                    <a:pt x="1934090" y="676467"/>
                    <a:pt x="1948823" y="711300"/>
                  </a:cubicBezTo>
                  <a:lnTo>
                    <a:pt x="1962730" y="749298"/>
                  </a:lnTo>
                  <a:lnTo>
                    <a:pt x="1969677" y="764188"/>
                  </a:lnTo>
                  <a:lnTo>
                    <a:pt x="1973893" y="779798"/>
                  </a:lnTo>
                  <a:lnTo>
                    <a:pt x="1987986" y="818301"/>
                  </a:lnTo>
                  <a:cubicBezTo>
                    <a:pt x="1999328" y="854769"/>
                    <a:pt x="2008927" y="892005"/>
                    <a:pt x="2016684" y="929912"/>
                  </a:cubicBezTo>
                  <a:lnTo>
                    <a:pt x="2019595" y="948988"/>
                  </a:lnTo>
                  <a:lnTo>
                    <a:pt x="2022156" y="958467"/>
                  </a:lnTo>
                  <a:lnTo>
                    <a:pt x="2029881" y="1016382"/>
                  </a:lnTo>
                  <a:lnTo>
                    <a:pt x="2034332" y="1045549"/>
                  </a:lnTo>
                  <a:lnTo>
                    <a:pt x="2034674" y="1052317"/>
                  </a:lnTo>
                  <a:lnTo>
                    <a:pt x="2035733" y="1060257"/>
                  </a:lnTo>
                  <a:cubicBezTo>
                    <a:pt x="2038787" y="1094639"/>
                    <a:pt x="2040346" y="1129450"/>
                    <a:pt x="2040346" y="1164625"/>
                  </a:cubicBezTo>
                  <a:lnTo>
                    <a:pt x="2040176" y="1166555"/>
                  </a:lnTo>
                  <a:lnTo>
                    <a:pt x="2043964" y="1166555"/>
                  </a:lnTo>
                  <a:lnTo>
                    <a:pt x="2055600" y="1281981"/>
                  </a:lnTo>
                  <a:cubicBezTo>
                    <a:pt x="2109899" y="1547331"/>
                    <a:pt x="2344680" y="1746937"/>
                    <a:pt x="2626082" y="1746937"/>
                  </a:cubicBezTo>
                  <a:cubicBezTo>
                    <a:pt x="2907484" y="1746937"/>
                    <a:pt x="3142265" y="1547331"/>
                    <a:pt x="3196563" y="1281981"/>
                  </a:cubicBezTo>
                  <a:lnTo>
                    <a:pt x="3208199" y="1166555"/>
                  </a:lnTo>
                  <a:lnTo>
                    <a:pt x="3790513" y="1166555"/>
                  </a:lnTo>
                  <a:lnTo>
                    <a:pt x="3767047" y="1399338"/>
                  </a:lnTo>
                  <a:cubicBezTo>
                    <a:pt x="3658450" y="1930038"/>
                    <a:pt x="3188887" y="2329250"/>
                    <a:pt x="2626083" y="2329250"/>
                  </a:cubicBezTo>
                  <a:cubicBezTo>
                    <a:pt x="2274330" y="2329250"/>
                    <a:pt x="1959000" y="2173308"/>
                    <a:pt x="1745455" y="1926786"/>
                  </a:cubicBezTo>
                  <a:lnTo>
                    <a:pt x="1739972" y="1919265"/>
                  </a:lnTo>
                  <a:lnTo>
                    <a:pt x="1727402" y="1905435"/>
                  </a:lnTo>
                  <a:lnTo>
                    <a:pt x="1641140" y="1783716"/>
                  </a:lnTo>
                  <a:lnTo>
                    <a:pt x="1630065" y="1768526"/>
                  </a:lnTo>
                  <a:lnTo>
                    <a:pt x="1629339" y="1767064"/>
                  </a:lnTo>
                  <a:lnTo>
                    <a:pt x="1628246" y="1765521"/>
                  </a:lnTo>
                  <a:cubicBezTo>
                    <a:pt x="1598601" y="1716400"/>
                    <a:pt x="1572482" y="1664913"/>
                    <a:pt x="1550237" y="1611409"/>
                  </a:cubicBezTo>
                  <a:lnTo>
                    <a:pt x="1546673" y="1600591"/>
                  </a:lnTo>
                  <a:lnTo>
                    <a:pt x="1542240" y="1591664"/>
                  </a:lnTo>
                  <a:lnTo>
                    <a:pt x="1528588" y="1545699"/>
                  </a:lnTo>
                  <a:lnTo>
                    <a:pt x="1495478" y="1445198"/>
                  </a:lnTo>
                  <a:lnTo>
                    <a:pt x="1491295" y="1420131"/>
                  </a:lnTo>
                  <a:lnTo>
                    <a:pt x="1485119" y="1399338"/>
                  </a:lnTo>
                  <a:lnTo>
                    <a:pt x="1480992" y="1358399"/>
                  </a:lnTo>
                  <a:lnTo>
                    <a:pt x="1466071" y="1268993"/>
                  </a:lnTo>
                  <a:lnTo>
                    <a:pt x="1461543" y="1166555"/>
                  </a:lnTo>
                  <a:lnTo>
                    <a:pt x="1457836" y="1166555"/>
                  </a:lnTo>
                  <a:lnTo>
                    <a:pt x="1458031" y="1164625"/>
                  </a:lnTo>
                  <a:cubicBezTo>
                    <a:pt x="1458031" y="843023"/>
                    <a:pt x="1197321" y="582313"/>
                    <a:pt x="875719" y="582313"/>
                  </a:cubicBezTo>
                  <a:cubicBezTo>
                    <a:pt x="554117" y="582313"/>
                    <a:pt x="293407" y="843023"/>
                    <a:pt x="293407" y="1164625"/>
                  </a:cubicBezTo>
                  <a:lnTo>
                    <a:pt x="293602" y="1166555"/>
                  </a:lnTo>
                  <a:lnTo>
                    <a:pt x="289900" y="1166555"/>
                  </a:lnTo>
                  <a:lnTo>
                    <a:pt x="289985" y="1164627"/>
                  </a:lnTo>
                  <a:lnTo>
                    <a:pt x="289985" y="1164626"/>
                  </a:lnTo>
                  <a:lnTo>
                    <a:pt x="289985" y="1164626"/>
                  </a:lnTo>
                  <a:lnTo>
                    <a:pt x="289985" y="1164625"/>
                  </a:lnTo>
                  <a:cubicBezTo>
                    <a:pt x="289985" y="1094275"/>
                    <a:pt x="283748" y="1025381"/>
                    <a:pt x="271795" y="958467"/>
                  </a:cubicBezTo>
                  <a:lnTo>
                    <a:pt x="267659" y="943156"/>
                  </a:lnTo>
                  <a:lnTo>
                    <a:pt x="266324" y="929913"/>
                  </a:lnTo>
                  <a:lnTo>
                    <a:pt x="249052" y="874272"/>
                  </a:lnTo>
                  <a:lnTo>
                    <a:pt x="219316" y="764188"/>
                  </a:lnTo>
                  <a:lnTo>
                    <a:pt x="206059" y="735772"/>
                  </a:lnTo>
                  <a:lnTo>
                    <a:pt x="198463" y="711301"/>
                  </a:lnTo>
                  <a:lnTo>
                    <a:pt x="171274" y="661209"/>
                  </a:lnTo>
                  <a:lnTo>
                    <a:pt x="135686" y="584925"/>
                  </a:lnTo>
                  <a:lnTo>
                    <a:pt x="108845" y="546192"/>
                  </a:lnTo>
                  <a:lnTo>
                    <a:pt x="91086" y="513473"/>
                  </a:lnTo>
                  <a:lnTo>
                    <a:pt x="24048" y="423825"/>
                  </a:lnTo>
                  <a:lnTo>
                    <a:pt x="24041" y="423815"/>
                  </a:lnTo>
                  <a:lnTo>
                    <a:pt x="541" y="397958"/>
                  </a:lnTo>
                  <a:lnTo>
                    <a:pt x="541" y="397959"/>
                  </a:lnTo>
                  <a:lnTo>
                    <a:pt x="0" y="397364"/>
                  </a:lnTo>
                  <a:lnTo>
                    <a:pt x="79815" y="314393"/>
                  </a:lnTo>
                  <a:cubicBezTo>
                    <a:pt x="288039" y="119393"/>
                    <a:pt x="567936" y="0"/>
                    <a:pt x="875720" y="0"/>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4EB11924-DB90-4138-8AE5-3940A8BC0F63}"/>
                </a:ext>
              </a:extLst>
            </p:cNvPr>
            <p:cNvSpPr/>
            <p:nvPr/>
          </p:nvSpPr>
          <p:spPr>
            <a:xfrm>
              <a:off x="10751532" y="3759200"/>
              <a:ext cx="884997" cy="1016000"/>
            </a:xfrm>
            <a:custGeom>
              <a:avLst/>
              <a:gdLst>
                <a:gd name="connsiteX0" fmla="*/ 3192 w 884997"/>
                <a:gd name="connsiteY0" fmla="*/ 0 h 1016000"/>
                <a:gd name="connsiteX1" fmla="*/ 764846 w 884997"/>
                <a:gd name="connsiteY1" fmla="*/ 0 h 1016000"/>
                <a:gd name="connsiteX2" fmla="*/ 793475 w 884997"/>
                <a:gd name="connsiteY2" fmla="*/ 52744 h 1016000"/>
                <a:gd name="connsiteX3" fmla="*/ 884997 w 884997"/>
                <a:gd name="connsiteY3" fmla="*/ 506069 h 1016000"/>
                <a:gd name="connsiteX4" fmla="*/ 884803 w 884997"/>
                <a:gd name="connsiteY4" fmla="*/ 507999 h 1016000"/>
                <a:gd name="connsiteX5" fmla="*/ 861337 w 884997"/>
                <a:gd name="connsiteY5" fmla="*/ 740782 h 1016000"/>
                <a:gd name="connsiteX6" fmla="*/ 804216 w 884997"/>
                <a:gd name="connsiteY6" fmla="*/ 933108 h 1016000"/>
                <a:gd name="connsiteX7" fmla="*/ 763054 w 884997"/>
                <a:gd name="connsiteY7" fmla="*/ 1016000 h 1016000"/>
                <a:gd name="connsiteX8" fmla="*/ 0 w 884997"/>
                <a:gd name="connsiteY8" fmla="*/ 1016000 h 1016000"/>
                <a:gd name="connsiteX9" fmla="*/ 10222 w 884997"/>
                <a:gd name="connsiteY9" fmla="*/ 1011232 h 1016000"/>
                <a:gd name="connsiteX10" fmla="*/ 290853 w 884997"/>
                <a:gd name="connsiteY10" fmla="*/ 623425 h 1016000"/>
                <a:gd name="connsiteX11" fmla="*/ 302489 w 884997"/>
                <a:gd name="connsiteY11" fmla="*/ 507999 h 1016000"/>
                <a:gd name="connsiteX12" fmla="*/ 302488 w 884997"/>
                <a:gd name="connsiteY12" fmla="*/ 507999 h 1016000"/>
                <a:gd name="connsiteX13" fmla="*/ 302683 w 884997"/>
                <a:gd name="connsiteY13" fmla="*/ 506069 h 1016000"/>
                <a:gd name="connsiteX14" fmla="*/ 45947 w 884997"/>
                <a:gd name="connsiteY14" fmla="*/ 2320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997" h="1016000">
                  <a:moveTo>
                    <a:pt x="3192" y="0"/>
                  </a:moveTo>
                  <a:lnTo>
                    <a:pt x="764846" y="0"/>
                  </a:lnTo>
                  <a:lnTo>
                    <a:pt x="793475" y="52744"/>
                  </a:lnTo>
                  <a:cubicBezTo>
                    <a:pt x="852408" y="192078"/>
                    <a:pt x="884997" y="345268"/>
                    <a:pt x="884997" y="506069"/>
                  </a:cubicBezTo>
                  <a:lnTo>
                    <a:pt x="884803" y="507999"/>
                  </a:lnTo>
                  <a:lnTo>
                    <a:pt x="861337" y="740782"/>
                  </a:lnTo>
                  <a:cubicBezTo>
                    <a:pt x="847762" y="807120"/>
                    <a:pt x="828548" y="871403"/>
                    <a:pt x="804216" y="933108"/>
                  </a:cubicBezTo>
                  <a:lnTo>
                    <a:pt x="763054" y="1016000"/>
                  </a:lnTo>
                  <a:lnTo>
                    <a:pt x="0" y="1016000"/>
                  </a:lnTo>
                  <a:lnTo>
                    <a:pt x="10222" y="1011232"/>
                  </a:lnTo>
                  <a:cubicBezTo>
                    <a:pt x="152479" y="929431"/>
                    <a:pt x="256917" y="789269"/>
                    <a:pt x="290853" y="623425"/>
                  </a:cubicBezTo>
                  <a:lnTo>
                    <a:pt x="302489" y="507999"/>
                  </a:lnTo>
                  <a:lnTo>
                    <a:pt x="302488" y="507999"/>
                  </a:lnTo>
                  <a:lnTo>
                    <a:pt x="302683" y="506069"/>
                  </a:lnTo>
                  <a:cubicBezTo>
                    <a:pt x="302683" y="305068"/>
                    <a:pt x="200843" y="127853"/>
                    <a:pt x="45947" y="23207"/>
                  </a:cubicBezTo>
                  <a:close/>
                </a:path>
              </a:pathLst>
            </a:cu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79" name="Straight Arrow Connector 78">
            <a:extLst>
              <a:ext uri="{FF2B5EF4-FFF2-40B4-BE49-F238E27FC236}">
                <a16:creationId xmlns:a16="http://schemas.microsoft.com/office/drawing/2014/main" id="{95F90004-A7D1-4EC2-AD9B-4ADD16FCE4A3}"/>
              </a:ext>
            </a:extLst>
          </p:cNvPr>
          <p:cNvCxnSpPr>
            <a:cxnSpLocks/>
            <a:stCxn id="85" idx="4"/>
          </p:cNvCxnSpPr>
          <p:nvPr/>
        </p:nvCxnSpPr>
        <p:spPr>
          <a:xfrm>
            <a:off x="5280960" y="4823484"/>
            <a:ext cx="885" cy="784830"/>
          </a:xfrm>
          <a:prstGeom prst="straightConnector1">
            <a:avLst/>
          </a:prstGeom>
          <a:noFill/>
          <a:ln w="28575" cap="flat" cmpd="sng" algn="ctr">
            <a:solidFill>
              <a:srgbClr val="A2B969"/>
            </a:solidFill>
            <a:prstDash val="solid"/>
            <a:miter lim="800000"/>
            <a:tailEnd type="triangle"/>
          </a:ln>
          <a:effectLst/>
        </p:spPr>
      </p:cxnSp>
      <p:cxnSp>
        <p:nvCxnSpPr>
          <p:cNvPr id="80" name="Straight Arrow Connector 79">
            <a:extLst>
              <a:ext uri="{FF2B5EF4-FFF2-40B4-BE49-F238E27FC236}">
                <a16:creationId xmlns:a16="http://schemas.microsoft.com/office/drawing/2014/main" id="{52D1CF3D-5B82-4403-82FE-D1854636F7E2}"/>
              </a:ext>
            </a:extLst>
          </p:cNvPr>
          <p:cNvCxnSpPr>
            <a:cxnSpLocks/>
            <a:stCxn id="86" idx="4"/>
            <a:endCxn id="110" idx="0"/>
          </p:cNvCxnSpPr>
          <p:nvPr/>
        </p:nvCxnSpPr>
        <p:spPr>
          <a:xfrm>
            <a:off x="6910156" y="4823484"/>
            <a:ext cx="5729" cy="738218"/>
          </a:xfrm>
          <a:prstGeom prst="straightConnector1">
            <a:avLst/>
          </a:prstGeom>
          <a:noFill/>
          <a:ln w="28575" cap="flat" cmpd="sng" algn="ctr">
            <a:solidFill>
              <a:srgbClr val="FFC000"/>
            </a:solidFill>
            <a:prstDash val="solid"/>
            <a:miter lim="800000"/>
            <a:tailEnd type="triangle"/>
          </a:ln>
          <a:effectLst/>
        </p:spPr>
      </p:cxnSp>
      <p:cxnSp>
        <p:nvCxnSpPr>
          <p:cNvPr id="81" name="Straight Arrow Connector 80">
            <a:extLst>
              <a:ext uri="{FF2B5EF4-FFF2-40B4-BE49-F238E27FC236}">
                <a16:creationId xmlns:a16="http://schemas.microsoft.com/office/drawing/2014/main" id="{7CD63969-EB80-4747-BA8B-054591CCDA4C}"/>
              </a:ext>
            </a:extLst>
          </p:cNvPr>
          <p:cNvCxnSpPr>
            <a:cxnSpLocks/>
            <a:stCxn id="87" idx="4"/>
            <a:endCxn id="66" idx="0"/>
          </p:cNvCxnSpPr>
          <p:nvPr/>
        </p:nvCxnSpPr>
        <p:spPr>
          <a:xfrm>
            <a:off x="8539351" y="4823484"/>
            <a:ext cx="19754" cy="711368"/>
          </a:xfrm>
          <a:prstGeom prst="straightConnector1">
            <a:avLst/>
          </a:prstGeom>
          <a:noFill/>
          <a:ln w="28575" cap="flat" cmpd="sng" algn="ctr">
            <a:solidFill>
              <a:srgbClr val="ED7D31"/>
            </a:solidFill>
            <a:prstDash val="solid"/>
            <a:miter lim="800000"/>
            <a:tailEnd type="triangle"/>
          </a:ln>
          <a:effectLst/>
        </p:spPr>
      </p:cxnSp>
      <p:cxnSp>
        <p:nvCxnSpPr>
          <p:cNvPr id="82" name="Straight Arrow Connector 81">
            <a:extLst>
              <a:ext uri="{FF2B5EF4-FFF2-40B4-BE49-F238E27FC236}">
                <a16:creationId xmlns:a16="http://schemas.microsoft.com/office/drawing/2014/main" id="{454EB1DD-7EDD-4C9A-A8CD-8DA164E67927}"/>
              </a:ext>
            </a:extLst>
          </p:cNvPr>
          <p:cNvCxnSpPr>
            <a:cxnSpLocks/>
            <a:stCxn id="88" idx="4"/>
            <a:endCxn id="67" idx="0"/>
          </p:cNvCxnSpPr>
          <p:nvPr/>
        </p:nvCxnSpPr>
        <p:spPr>
          <a:xfrm>
            <a:off x="10168547" y="4823484"/>
            <a:ext cx="295847" cy="694321"/>
          </a:xfrm>
          <a:prstGeom prst="straightConnector1">
            <a:avLst/>
          </a:prstGeom>
          <a:noFill/>
          <a:ln w="28575" cap="flat" cmpd="sng" algn="ctr">
            <a:solidFill>
              <a:srgbClr val="C13018"/>
            </a:solidFill>
            <a:prstDash val="solid"/>
            <a:miter lim="800000"/>
            <a:tailEnd type="triangle"/>
          </a:ln>
          <a:effectLst/>
        </p:spPr>
      </p:cxnSp>
      <p:sp>
        <p:nvSpPr>
          <p:cNvPr id="83" name="Oval 82">
            <a:extLst>
              <a:ext uri="{FF2B5EF4-FFF2-40B4-BE49-F238E27FC236}">
                <a16:creationId xmlns:a16="http://schemas.microsoft.com/office/drawing/2014/main" id="{015A157E-A680-4E82-8AF5-1B325F3922F8}"/>
              </a:ext>
            </a:extLst>
          </p:cNvPr>
          <p:cNvSpPr/>
          <p:nvPr/>
        </p:nvSpPr>
        <p:spPr>
          <a:xfrm>
            <a:off x="1477864"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17861139-0432-48EB-8FEA-6CC7F42F283B}"/>
              </a:ext>
            </a:extLst>
          </p:cNvPr>
          <p:cNvSpPr/>
          <p:nvPr/>
        </p:nvSpPr>
        <p:spPr>
          <a:xfrm>
            <a:off x="3107059"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33B64A77-5FA2-4FF9-9904-5A71698C6113}"/>
              </a:ext>
            </a:extLst>
          </p:cNvPr>
          <p:cNvSpPr/>
          <p:nvPr/>
        </p:nvSpPr>
        <p:spPr>
          <a:xfrm>
            <a:off x="4736254"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09E6CCFF-253F-40F4-9887-3A46236162BF}"/>
              </a:ext>
            </a:extLst>
          </p:cNvPr>
          <p:cNvSpPr/>
          <p:nvPr/>
        </p:nvSpPr>
        <p:spPr>
          <a:xfrm>
            <a:off x="6365450"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4AD4BD27-26A0-4A5B-920A-F50ECFCB9E34}"/>
              </a:ext>
            </a:extLst>
          </p:cNvPr>
          <p:cNvSpPr/>
          <p:nvPr/>
        </p:nvSpPr>
        <p:spPr>
          <a:xfrm>
            <a:off x="7994645"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BC1B51F6-D92B-4C10-8126-9A3A99DD4A47}"/>
              </a:ext>
            </a:extLst>
          </p:cNvPr>
          <p:cNvSpPr/>
          <p:nvPr/>
        </p:nvSpPr>
        <p:spPr>
          <a:xfrm>
            <a:off x="9623841" y="3755654"/>
            <a:ext cx="1089411" cy="1067830"/>
          </a:xfrm>
          <a:prstGeom prst="ellipse">
            <a:avLst/>
          </a:prstGeom>
          <a:solidFill>
            <a:sysClr val="window" lastClr="FFFFFF"/>
          </a:solidFill>
          <a:ln w="12700" cap="flat" cmpd="sng" algn="ctr">
            <a:noFill/>
            <a:prstDash val="solid"/>
            <a:miter lim="800000"/>
          </a:ln>
          <a:effectLst>
            <a:outerShdw blurRad="88900" dist="635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B767FD44-6758-4BF4-B08A-B5229B9D0D23}"/>
              </a:ext>
            </a:extLst>
          </p:cNvPr>
          <p:cNvSpPr/>
          <p:nvPr/>
        </p:nvSpPr>
        <p:spPr>
          <a:xfrm>
            <a:off x="2446544" y="4291330"/>
            <a:ext cx="391129" cy="786307"/>
          </a:xfrm>
          <a:custGeom>
            <a:avLst/>
            <a:gdLst>
              <a:gd name="connsiteX0" fmla="*/ 126613 w 420217"/>
              <a:gd name="connsiteY0" fmla="*/ 0 h 861858"/>
              <a:gd name="connsiteX1" fmla="*/ 130317 w 420217"/>
              <a:gd name="connsiteY1" fmla="*/ 0 h 861858"/>
              <a:gd name="connsiteX2" fmla="*/ 134845 w 420217"/>
              <a:gd name="connsiteY2" fmla="*/ 102438 h 861858"/>
              <a:gd name="connsiteX3" fmla="*/ 149764 w 420217"/>
              <a:gd name="connsiteY3" fmla="*/ 191829 h 861858"/>
              <a:gd name="connsiteX4" fmla="*/ 153892 w 420217"/>
              <a:gd name="connsiteY4" fmla="*/ 232783 h 861858"/>
              <a:gd name="connsiteX5" fmla="*/ 159745 w 420217"/>
              <a:gd name="connsiteY5" fmla="*/ 251639 h 861858"/>
              <a:gd name="connsiteX6" fmla="*/ 164252 w 420217"/>
              <a:gd name="connsiteY6" fmla="*/ 278644 h 861858"/>
              <a:gd name="connsiteX7" fmla="*/ 219011 w 420217"/>
              <a:gd name="connsiteY7" fmla="*/ 444854 h 861858"/>
              <a:gd name="connsiteX8" fmla="*/ 220851 w 420217"/>
              <a:gd name="connsiteY8" fmla="*/ 448489 h 861858"/>
              <a:gd name="connsiteX9" fmla="*/ 221753 w 420217"/>
              <a:gd name="connsiteY9" fmla="*/ 451395 h 861858"/>
              <a:gd name="connsiteX10" fmla="*/ 230189 w 420217"/>
              <a:gd name="connsiteY10" fmla="*/ 466937 h 861858"/>
              <a:gd name="connsiteX11" fmla="*/ 297020 w 420217"/>
              <a:gd name="connsiteY11" fmla="*/ 598967 h 861858"/>
              <a:gd name="connsiteX12" fmla="*/ 317662 w 420217"/>
              <a:gd name="connsiteY12" fmla="*/ 628094 h 861858"/>
              <a:gd name="connsiteX13" fmla="*/ 329131 w 420217"/>
              <a:gd name="connsiteY13" fmla="*/ 649223 h 861858"/>
              <a:gd name="connsiteX14" fmla="*/ 396175 w 420217"/>
              <a:gd name="connsiteY14" fmla="*/ 738880 h 861858"/>
              <a:gd name="connsiteX15" fmla="*/ 420217 w 420217"/>
              <a:gd name="connsiteY15" fmla="*/ 765333 h 861858"/>
              <a:gd name="connsiteX16" fmla="*/ 340402 w 420217"/>
              <a:gd name="connsiteY16" fmla="*/ 848303 h 861858"/>
              <a:gd name="connsiteX17" fmla="*/ 324533 w 420217"/>
              <a:gd name="connsiteY17" fmla="*/ 861858 h 861858"/>
              <a:gd name="connsiteX18" fmla="*/ 308451 w 420217"/>
              <a:gd name="connsiteY18" fmla="*/ 848302 h 861858"/>
              <a:gd name="connsiteX19" fmla="*/ 223728 w 420217"/>
              <a:gd name="connsiteY19" fmla="*/ 760230 h 861858"/>
              <a:gd name="connsiteX20" fmla="*/ 218242 w 420217"/>
              <a:gd name="connsiteY20" fmla="*/ 752706 h 861858"/>
              <a:gd name="connsiteX21" fmla="*/ 205675 w 420217"/>
              <a:gd name="connsiteY21" fmla="*/ 738879 h 861858"/>
              <a:gd name="connsiteX22" fmla="*/ 119408 w 420217"/>
              <a:gd name="connsiteY22" fmla="*/ 617153 h 861858"/>
              <a:gd name="connsiteX23" fmla="*/ 108338 w 420217"/>
              <a:gd name="connsiteY23" fmla="*/ 601970 h 861858"/>
              <a:gd name="connsiteX24" fmla="*/ 107612 w 420217"/>
              <a:gd name="connsiteY24" fmla="*/ 600509 h 861858"/>
              <a:gd name="connsiteX25" fmla="*/ 106519 w 420217"/>
              <a:gd name="connsiteY25" fmla="*/ 598965 h 861858"/>
              <a:gd name="connsiteX26" fmla="*/ 28510 w 420217"/>
              <a:gd name="connsiteY26" fmla="*/ 444853 h 861858"/>
              <a:gd name="connsiteX27" fmla="*/ 24946 w 420217"/>
              <a:gd name="connsiteY27" fmla="*/ 434034 h 861858"/>
              <a:gd name="connsiteX28" fmla="*/ 20513 w 420217"/>
              <a:gd name="connsiteY28" fmla="*/ 425108 h 861858"/>
              <a:gd name="connsiteX29" fmla="*/ 6862 w 420217"/>
              <a:gd name="connsiteY29" fmla="*/ 379144 h 861858"/>
              <a:gd name="connsiteX30" fmla="*/ 0 w 420217"/>
              <a:gd name="connsiteY30" fmla="*/ 358315 h 861858"/>
              <a:gd name="connsiteX31" fmla="*/ 42504 w 420217"/>
              <a:gd name="connsiteY31" fmla="*/ 300020 h 861858"/>
              <a:gd name="connsiteX32" fmla="*/ 114977 w 420217"/>
              <a:gd name="connsiteY32" fmla="*/ 115426 h 86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0217" h="861858">
                <a:moveTo>
                  <a:pt x="126613" y="0"/>
                </a:moveTo>
                <a:lnTo>
                  <a:pt x="130317" y="0"/>
                </a:lnTo>
                <a:lnTo>
                  <a:pt x="134845" y="102438"/>
                </a:lnTo>
                <a:lnTo>
                  <a:pt x="149764" y="191829"/>
                </a:lnTo>
                <a:lnTo>
                  <a:pt x="153892" y="232783"/>
                </a:lnTo>
                <a:lnTo>
                  <a:pt x="159745" y="251639"/>
                </a:lnTo>
                <a:lnTo>
                  <a:pt x="164252" y="278644"/>
                </a:lnTo>
                <a:cubicBezTo>
                  <a:pt x="178397" y="335830"/>
                  <a:pt x="196766" y="391350"/>
                  <a:pt x="219011" y="444854"/>
                </a:cubicBezTo>
                <a:lnTo>
                  <a:pt x="220851" y="448489"/>
                </a:lnTo>
                <a:lnTo>
                  <a:pt x="221753" y="451395"/>
                </a:lnTo>
                <a:lnTo>
                  <a:pt x="230189" y="466937"/>
                </a:lnTo>
                <a:lnTo>
                  <a:pt x="297020" y="598967"/>
                </a:lnTo>
                <a:lnTo>
                  <a:pt x="317662" y="628094"/>
                </a:lnTo>
                <a:lnTo>
                  <a:pt x="329131" y="649223"/>
                </a:lnTo>
                <a:cubicBezTo>
                  <a:pt x="350060" y="680203"/>
                  <a:pt x="372440" y="710121"/>
                  <a:pt x="396175" y="738880"/>
                </a:cubicBezTo>
                <a:lnTo>
                  <a:pt x="420217" y="765333"/>
                </a:lnTo>
                <a:lnTo>
                  <a:pt x="340402" y="848303"/>
                </a:lnTo>
                <a:lnTo>
                  <a:pt x="324533" y="861858"/>
                </a:lnTo>
                <a:lnTo>
                  <a:pt x="308451" y="848302"/>
                </a:lnTo>
                <a:cubicBezTo>
                  <a:pt x="278705" y="820445"/>
                  <a:pt x="250421" y="791045"/>
                  <a:pt x="223728" y="760230"/>
                </a:cubicBezTo>
                <a:lnTo>
                  <a:pt x="218242" y="752706"/>
                </a:lnTo>
                <a:lnTo>
                  <a:pt x="205675" y="738879"/>
                </a:lnTo>
                <a:lnTo>
                  <a:pt x="119408" y="617153"/>
                </a:lnTo>
                <a:lnTo>
                  <a:pt x="108338" y="601970"/>
                </a:lnTo>
                <a:lnTo>
                  <a:pt x="107612" y="600509"/>
                </a:lnTo>
                <a:lnTo>
                  <a:pt x="106519" y="598965"/>
                </a:lnTo>
                <a:cubicBezTo>
                  <a:pt x="76874" y="549844"/>
                  <a:pt x="50755" y="498357"/>
                  <a:pt x="28510" y="444853"/>
                </a:cubicBezTo>
                <a:lnTo>
                  <a:pt x="24946" y="434034"/>
                </a:lnTo>
                <a:lnTo>
                  <a:pt x="20513" y="425108"/>
                </a:lnTo>
                <a:lnTo>
                  <a:pt x="6862" y="379144"/>
                </a:lnTo>
                <a:lnTo>
                  <a:pt x="0" y="358315"/>
                </a:lnTo>
                <a:lnTo>
                  <a:pt x="42504" y="300020"/>
                </a:lnTo>
                <a:cubicBezTo>
                  <a:pt x="76548" y="243992"/>
                  <a:pt x="101402" y="181764"/>
                  <a:pt x="114977" y="115426"/>
                </a:cubicBezTo>
                <a:close/>
              </a:path>
            </a:pathLst>
          </a:custGeom>
          <a:solidFill>
            <a:sysClr val="windowText" lastClr="000000">
              <a:alpha val="26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6" name="Straight Arrow Connector 95">
            <a:extLst>
              <a:ext uri="{FF2B5EF4-FFF2-40B4-BE49-F238E27FC236}">
                <a16:creationId xmlns:a16="http://schemas.microsoft.com/office/drawing/2014/main" id="{163E20DA-80AB-43F6-97F1-DED94196A74F}"/>
              </a:ext>
            </a:extLst>
          </p:cNvPr>
          <p:cNvCxnSpPr>
            <a:cxnSpLocks/>
            <a:stCxn id="52" idx="58"/>
            <a:endCxn id="62" idx="0"/>
          </p:cNvCxnSpPr>
          <p:nvPr/>
        </p:nvCxnSpPr>
        <p:spPr>
          <a:xfrm flipH="1">
            <a:off x="2018928" y="4820836"/>
            <a:ext cx="3642" cy="744907"/>
          </a:xfrm>
          <a:prstGeom prst="straightConnector1">
            <a:avLst/>
          </a:prstGeom>
          <a:noFill/>
          <a:ln w="28575" cap="flat" cmpd="sng" algn="ctr">
            <a:solidFill>
              <a:srgbClr val="4472C4"/>
            </a:solidFill>
            <a:prstDash val="solid"/>
            <a:miter lim="800000"/>
            <a:tailEnd type="triangle"/>
          </a:ln>
          <a:effectLst/>
        </p:spPr>
      </p:cxnSp>
      <p:cxnSp>
        <p:nvCxnSpPr>
          <p:cNvPr id="97" name="Straight Arrow Connector 96">
            <a:extLst>
              <a:ext uri="{FF2B5EF4-FFF2-40B4-BE49-F238E27FC236}">
                <a16:creationId xmlns:a16="http://schemas.microsoft.com/office/drawing/2014/main" id="{2017A86E-4479-4CC3-9FD7-96FD4A3EB68F}"/>
              </a:ext>
            </a:extLst>
          </p:cNvPr>
          <p:cNvCxnSpPr>
            <a:cxnSpLocks/>
            <a:stCxn id="52" idx="40"/>
          </p:cNvCxnSpPr>
          <p:nvPr/>
        </p:nvCxnSpPr>
        <p:spPr>
          <a:xfrm>
            <a:off x="3651765" y="4820835"/>
            <a:ext cx="0" cy="786225"/>
          </a:xfrm>
          <a:prstGeom prst="straightConnector1">
            <a:avLst/>
          </a:prstGeom>
          <a:noFill/>
          <a:ln w="28575" cap="flat" cmpd="sng" algn="ctr">
            <a:solidFill>
              <a:srgbClr val="4472C4"/>
            </a:solidFill>
            <a:prstDash val="solid"/>
            <a:miter lim="800000"/>
            <a:tailEnd type="triangle"/>
          </a:ln>
          <a:effectLst/>
        </p:spPr>
      </p:cxnSp>
      <p:sp>
        <p:nvSpPr>
          <p:cNvPr id="100" name="Oval 99">
            <a:extLst>
              <a:ext uri="{FF2B5EF4-FFF2-40B4-BE49-F238E27FC236}">
                <a16:creationId xmlns:a16="http://schemas.microsoft.com/office/drawing/2014/main" id="{9FE68F16-8076-4DDA-95DE-E0EB9292D85E}"/>
              </a:ext>
            </a:extLst>
          </p:cNvPr>
          <p:cNvSpPr/>
          <p:nvPr/>
        </p:nvSpPr>
        <p:spPr>
          <a:xfrm>
            <a:off x="1259303" y="3621434"/>
            <a:ext cx="1371600" cy="1371600"/>
          </a:xfrm>
          <a:prstGeom prst="ellipse">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7F55798-EE8D-4CC0-9CB7-C0B365A37A05}"/>
              </a:ext>
            </a:extLst>
          </p:cNvPr>
          <p:cNvSpPr/>
          <p:nvPr/>
        </p:nvSpPr>
        <p:spPr>
          <a:xfrm>
            <a:off x="2982391" y="3602445"/>
            <a:ext cx="1371600" cy="1371600"/>
          </a:xfrm>
          <a:prstGeom prst="ellipse">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CB64563-18F7-4633-8E77-690D01136EF1}"/>
              </a:ext>
            </a:extLst>
          </p:cNvPr>
          <p:cNvSpPr/>
          <p:nvPr/>
        </p:nvSpPr>
        <p:spPr>
          <a:xfrm>
            <a:off x="6224391" y="3621434"/>
            <a:ext cx="1371600" cy="1371600"/>
          </a:xfrm>
          <a:prstGeom prst="ellipse">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17CCF03-B095-4C1F-886D-23675572A20D}"/>
              </a:ext>
            </a:extLst>
          </p:cNvPr>
          <p:cNvSpPr/>
          <p:nvPr/>
        </p:nvSpPr>
        <p:spPr>
          <a:xfrm>
            <a:off x="7862865" y="3588107"/>
            <a:ext cx="1371600" cy="1371600"/>
          </a:xfrm>
          <a:prstGeom prst="ellipse">
            <a:avLst/>
          </a:prstGeom>
          <a:blipFill>
            <a:blip r:embed="rId5"/>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3F2047E-6492-4878-A3C7-C53D769EBC83}"/>
              </a:ext>
            </a:extLst>
          </p:cNvPr>
          <p:cNvSpPr/>
          <p:nvPr/>
        </p:nvSpPr>
        <p:spPr>
          <a:xfrm>
            <a:off x="9557909" y="3588107"/>
            <a:ext cx="1371600" cy="1371600"/>
          </a:xfrm>
          <a:prstGeom prst="ellipse">
            <a:avLst/>
          </a:prstGeom>
          <a:blipFill>
            <a:blip r:embed="rId6"/>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E7D1CEB6-EF87-4FFB-B6B2-A8BBB843EEB4}"/>
              </a:ext>
            </a:extLst>
          </p:cNvPr>
          <p:cNvSpPr/>
          <p:nvPr/>
        </p:nvSpPr>
        <p:spPr>
          <a:xfrm>
            <a:off x="4610638" y="3609067"/>
            <a:ext cx="1371600" cy="13716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7" name="Picture 106">
            <a:extLst>
              <a:ext uri="{FF2B5EF4-FFF2-40B4-BE49-F238E27FC236}">
                <a16:creationId xmlns:a16="http://schemas.microsoft.com/office/drawing/2014/main" id="{90F368EB-AEAE-430B-9559-D72EE814EB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392934" y="3476169"/>
            <a:ext cx="1805147" cy="1805147"/>
          </a:xfrm>
          <a:prstGeom prst="rect">
            <a:avLst/>
          </a:prstGeom>
        </p:spPr>
      </p:pic>
      <p:sp>
        <p:nvSpPr>
          <p:cNvPr id="110" name="Rectangle 109">
            <a:extLst>
              <a:ext uri="{FF2B5EF4-FFF2-40B4-BE49-F238E27FC236}">
                <a16:creationId xmlns:a16="http://schemas.microsoft.com/office/drawing/2014/main" id="{FFCFC9D7-4701-4927-8735-DB181C99C8E7}"/>
              </a:ext>
            </a:extLst>
          </p:cNvPr>
          <p:cNvSpPr/>
          <p:nvPr/>
        </p:nvSpPr>
        <p:spPr>
          <a:xfrm>
            <a:off x="5825665" y="5561702"/>
            <a:ext cx="2180440" cy="707886"/>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Produces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cap="all" dirty="0">
                <a:solidFill>
                  <a:srgbClr val="3333FF"/>
                </a:solidFill>
              </a:rPr>
              <a:t>consensus</a:t>
            </a:r>
            <a:endParaRPr kumimoji="0" lang="en-US" sz="2000" b="1" i="0" strike="noStrike" kern="0" cap="all" spc="0" normalizeH="0" baseline="0" noProof="0" dirty="0">
              <a:ln>
                <a:noFill/>
              </a:ln>
              <a:solidFill>
                <a:srgbClr val="3333FF"/>
              </a:solidFill>
              <a:effectLst/>
              <a:uLnTx/>
              <a:uFillTx/>
            </a:endParaRPr>
          </a:p>
        </p:txBody>
      </p:sp>
      <p:pic>
        <p:nvPicPr>
          <p:cNvPr id="144" name="Picture 143">
            <a:extLst>
              <a:ext uri="{FF2B5EF4-FFF2-40B4-BE49-F238E27FC236}">
                <a16:creationId xmlns:a16="http://schemas.microsoft.com/office/drawing/2014/main" id="{1EF3879F-28C2-45AD-A2CA-4833BED07AA6}"/>
              </a:ext>
            </a:extLst>
          </p:cNvPr>
          <p:cNvPicPr>
            <a:picLocks noChangeAspect="1"/>
          </p:cNvPicPr>
          <p:nvPr/>
        </p:nvPicPr>
        <p:blipFill>
          <a:blip r:embed="rId8"/>
          <a:stretch>
            <a:fillRect/>
          </a:stretch>
        </p:blipFill>
        <p:spPr>
          <a:xfrm>
            <a:off x="838200" y="447421"/>
            <a:ext cx="1247775" cy="1114425"/>
          </a:xfrm>
          <a:prstGeom prst="rect">
            <a:avLst/>
          </a:prstGeom>
        </p:spPr>
      </p:pic>
      <p:sp>
        <p:nvSpPr>
          <p:cNvPr id="145" name="Title 1">
            <a:extLst>
              <a:ext uri="{FF2B5EF4-FFF2-40B4-BE49-F238E27FC236}">
                <a16:creationId xmlns:a16="http://schemas.microsoft.com/office/drawing/2014/main" id="{F3F82945-B93C-4501-99E3-7BCA3A75F27B}"/>
              </a:ext>
            </a:extLst>
          </p:cNvPr>
          <p:cNvSpPr>
            <a:spLocks noGrp="1"/>
          </p:cNvSpPr>
          <p:nvPr>
            <p:ph type="title"/>
          </p:nvPr>
        </p:nvSpPr>
        <p:spPr>
          <a:xfrm>
            <a:off x="838200" y="365125"/>
            <a:ext cx="10515600" cy="1325563"/>
          </a:xfrm>
        </p:spPr>
        <p:txBody>
          <a:bodyPr>
            <a:noAutofit/>
          </a:bodyPr>
          <a:lstStyle/>
          <a:p>
            <a:pPr algn="ctr"/>
            <a:r>
              <a:rPr lang="en-US" sz="4800" b="1" dirty="0"/>
              <a:t>What Constitutes a Good </a:t>
            </a:r>
            <a:br>
              <a:rPr lang="en-US" sz="4800" b="1" dirty="0"/>
            </a:br>
            <a:r>
              <a:rPr lang="en-US" sz="4800" b="1" dirty="0"/>
              <a:t>Meeting?</a:t>
            </a:r>
          </a:p>
        </p:txBody>
      </p:sp>
      <p:sp>
        <p:nvSpPr>
          <p:cNvPr id="61" name="Rectangle: Rounded Corners 60">
            <a:extLst>
              <a:ext uri="{FF2B5EF4-FFF2-40B4-BE49-F238E27FC236}">
                <a16:creationId xmlns:a16="http://schemas.microsoft.com/office/drawing/2014/main" id="{57EA5A6F-52FC-4C58-9248-23C6DF1CA15B}"/>
              </a:ext>
            </a:extLst>
          </p:cNvPr>
          <p:cNvSpPr/>
          <p:nvPr/>
        </p:nvSpPr>
        <p:spPr>
          <a:xfrm>
            <a:off x="4529144" y="2085084"/>
            <a:ext cx="3153185" cy="593645"/>
          </a:xfrm>
          <a:prstGeom prst="roundRect">
            <a:avLst/>
          </a:prstGeom>
          <a:gradFill flip="none" rotWithShape="1">
            <a:gsLst>
              <a:gs pos="0">
                <a:srgbClr val="FFE200">
                  <a:lumMod val="67000"/>
                </a:srgbClr>
              </a:gs>
              <a:gs pos="48000">
                <a:srgbClr val="FFE200">
                  <a:lumMod val="97000"/>
                  <a:lumOff val="3000"/>
                </a:srgbClr>
              </a:gs>
              <a:gs pos="100000">
                <a:srgbClr val="FFE200">
                  <a:lumMod val="60000"/>
                  <a:lumOff val="40000"/>
                </a:srgbClr>
              </a:gs>
            </a:gsLst>
            <a:lin ang="16200000" scaled="1"/>
            <a:tileRect/>
          </a:gra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 Good Meeting…</a:t>
            </a:r>
          </a:p>
        </p:txBody>
      </p:sp>
    </p:spTree>
    <p:extLst>
      <p:ext uri="{BB962C8B-B14F-4D97-AF65-F5344CB8AC3E}">
        <p14:creationId xmlns:p14="http://schemas.microsoft.com/office/powerpoint/2010/main" val="244085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Tips and Reminders for the  </a:t>
            </a:r>
            <a:br>
              <a:rPr lang="en-US" sz="4800" b="1" dirty="0"/>
            </a:br>
            <a:r>
              <a:rPr lang="en-US" sz="4800" b="1" dirty="0"/>
              <a:t>Person Running the Meeting</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
        <p:nvSpPr>
          <p:cNvPr id="6" name="Content Placeholder 5">
            <a:extLst>
              <a:ext uri="{FF2B5EF4-FFF2-40B4-BE49-F238E27FC236}">
                <a16:creationId xmlns:a16="http://schemas.microsoft.com/office/drawing/2014/main" id="{6775DE1E-7310-4F86-8786-25B74F17E513}"/>
              </a:ext>
            </a:extLst>
          </p:cNvPr>
          <p:cNvSpPr>
            <a:spLocks noGrp="1"/>
          </p:cNvSpPr>
          <p:nvPr>
            <p:ph idx="1"/>
          </p:nvPr>
        </p:nvSpPr>
        <p:spPr>
          <a:xfrm>
            <a:off x="838200" y="1772984"/>
            <a:ext cx="10515600" cy="4854271"/>
          </a:xfrm>
        </p:spPr>
        <p:txBody>
          <a:bodyPr>
            <a:noAutofit/>
          </a:bodyPr>
          <a:lstStyle/>
          <a:p>
            <a:pPr lvl="0">
              <a:lnSpc>
                <a:spcPct val="100000"/>
              </a:lnSpc>
              <a:spcAft>
                <a:spcPts val="1200"/>
              </a:spcAft>
            </a:pPr>
            <a:r>
              <a:rPr lang="en-US" sz="3200" dirty="0"/>
              <a:t>Follow the agenda to keep the group moving toward its goals</a:t>
            </a:r>
          </a:p>
          <a:p>
            <a:pPr lvl="0">
              <a:lnSpc>
                <a:spcPct val="100000"/>
              </a:lnSpc>
              <a:spcAft>
                <a:spcPts val="1200"/>
              </a:spcAft>
            </a:pPr>
            <a:r>
              <a:rPr lang="en-US" sz="3200" dirty="0"/>
              <a:t>Let the group do its own work, don’t over command</a:t>
            </a:r>
          </a:p>
          <a:p>
            <a:pPr lvl="0">
              <a:lnSpc>
                <a:spcPct val="100000"/>
              </a:lnSpc>
              <a:spcAft>
                <a:spcPts val="1200"/>
              </a:spcAft>
            </a:pPr>
            <a:r>
              <a:rPr lang="en-US" sz="3200" dirty="0"/>
              <a:t>Control the flow of the meeting by recognizing members who ask to speak</a:t>
            </a:r>
          </a:p>
          <a:p>
            <a:pPr lvl="0">
              <a:lnSpc>
                <a:spcPct val="100000"/>
              </a:lnSpc>
              <a:spcAft>
                <a:spcPts val="1200"/>
              </a:spcAft>
            </a:pPr>
            <a:r>
              <a:rPr lang="en-US" sz="3200" dirty="0"/>
              <a:t>Let all members speak once before allowing anyone to speak a 2nd time (mostly for large meetings)</a:t>
            </a:r>
          </a:p>
          <a:p>
            <a:pPr lvl="0">
              <a:lnSpc>
                <a:spcPct val="100000"/>
              </a:lnSpc>
              <a:spcAft>
                <a:spcPts val="1200"/>
              </a:spcAft>
            </a:pPr>
            <a:r>
              <a:rPr lang="en-US" sz="3200" dirty="0"/>
              <a:t>When discussions get off-track gently guide the group back to the agenda</a:t>
            </a:r>
          </a:p>
        </p:txBody>
      </p:sp>
    </p:spTree>
    <p:extLst>
      <p:ext uri="{BB962C8B-B14F-4D97-AF65-F5344CB8AC3E}">
        <p14:creationId xmlns:p14="http://schemas.microsoft.com/office/powerpoint/2010/main" val="25175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6D9-DCAF-4EB6-A588-597503A89D98}"/>
              </a:ext>
            </a:extLst>
          </p:cNvPr>
          <p:cNvSpPr>
            <a:spLocks noGrp="1"/>
          </p:cNvSpPr>
          <p:nvPr>
            <p:ph type="title"/>
          </p:nvPr>
        </p:nvSpPr>
        <p:spPr/>
        <p:txBody>
          <a:bodyPr>
            <a:noAutofit/>
          </a:bodyPr>
          <a:lstStyle/>
          <a:p>
            <a:pPr algn="ctr"/>
            <a:r>
              <a:rPr lang="en-US" sz="4800" b="1" dirty="0"/>
              <a:t>Tips and Reminders</a:t>
            </a:r>
            <a:br>
              <a:rPr lang="en-US" sz="4800" b="1" dirty="0"/>
            </a:br>
            <a:r>
              <a:rPr lang="en-US" sz="4800" b="1" dirty="0"/>
              <a:t>(continued)</a:t>
            </a:r>
          </a:p>
        </p:txBody>
      </p:sp>
      <p:pic>
        <p:nvPicPr>
          <p:cNvPr id="5" name="Picture 4">
            <a:extLst>
              <a:ext uri="{FF2B5EF4-FFF2-40B4-BE49-F238E27FC236}">
                <a16:creationId xmlns:a16="http://schemas.microsoft.com/office/drawing/2014/main" id="{1A1FCF88-1FE7-410A-BED3-42EAFC1D38AD}"/>
              </a:ext>
            </a:extLst>
          </p:cNvPr>
          <p:cNvPicPr>
            <a:picLocks noChangeAspect="1"/>
          </p:cNvPicPr>
          <p:nvPr/>
        </p:nvPicPr>
        <p:blipFill>
          <a:blip r:embed="rId2"/>
          <a:stretch>
            <a:fillRect/>
          </a:stretch>
        </p:blipFill>
        <p:spPr>
          <a:xfrm>
            <a:off x="838200" y="447421"/>
            <a:ext cx="1247775" cy="1114425"/>
          </a:xfrm>
          <a:prstGeom prst="rect">
            <a:avLst/>
          </a:prstGeom>
        </p:spPr>
      </p:pic>
      <p:sp>
        <p:nvSpPr>
          <p:cNvPr id="3" name="Content Placeholder 2">
            <a:extLst>
              <a:ext uri="{FF2B5EF4-FFF2-40B4-BE49-F238E27FC236}">
                <a16:creationId xmlns:a16="http://schemas.microsoft.com/office/drawing/2014/main" id="{55F726E9-1162-4059-B75B-7DBE6019E9C6}"/>
              </a:ext>
            </a:extLst>
          </p:cNvPr>
          <p:cNvSpPr>
            <a:spLocks noGrp="1"/>
          </p:cNvSpPr>
          <p:nvPr>
            <p:ph idx="1"/>
          </p:nvPr>
        </p:nvSpPr>
        <p:spPr/>
        <p:txBody>
          <a:bodyPr>
            <a:normAutofit lnSpcReduction="10000"/>
          </a:bodyPr>
          <a:lstStyle/>
          <a:p>
            <a:pPr lvl="0">
              <a:lnSpc>
                <a:spcPct val="100000"/>
              </a:lnSpc>
              <a:spcAft>
                <a:spcPts val="1200"/>
              </a:spcAft>
            </a:pPr>
            <a:r>
              <a:rPr lang="en-US" sz="3200" dirty="0">
                <a:solidFill>
                  <a:schemeClr val="tx1"/>
                </a:solidFill>
              </a:rPr>
              <a:t>Model courtesy and respect, and insist that others do the same</a:t>
            </a:r>
          </a:p>
          <a:p>
            <a:pPr lvl="0">
              <a:lnSpc>
                <a:spcPct val="100000"/>
              </a:lnSpc>
              <a:spcAft>
                <a:spcPts val="1200"/>
              </a:spcAft>
            </a:pPr>
            <a:r>
              <a:rPr lang="en-US" sz="3200" dirty="0">
                <a:solidFill>
                  <a:schemeClr val="tx1"/>
                </a:solidFill>
              </a:rPr>
              <a:t>Help to develop the board’s skills in parliamentary procedure by properly using </a:t>
            </a:r>
            <a:r>
              <a:rPr lang="en-US" sz="3200" u="sng" dirty="0">
                <a:solidFill>
                  <a:schemeClr val="tx1"/>
                </a:solidFill>
              </a:rPr>
              <a:t>motions</a:t>
            </a:r>
            <a:r>
              <a:rPr lang="en-US" sz="3200" dirty="0">
                <a:solidFill>
                  <a:schemeClr val="tx1"/>
                </a:solidFill>
              </a:rPr>
              <a:t> and </a:t>
            </a:r>
            <a:r>
              <a:rPr lang="en-US" sz="3200" u="sng" dirty="0">
                <a:solidFill>
                  <a:schemeClr val="tx1"/>
                </a:solidFill>
              </a:rPr>
              <a:t>points of order</a:t>
            </a:r>
            <a:endParaRPr lang="en-US" sz="3200" dirty="0">
              <a:solidFill>
                <a:schemeClr val="tx1"/>
              </a:solidFill>
            </a:endParaRPr>
          </a:p>
          <a:p>
            <a:pPr lvl="0">
              <a:lnSpc>
                <a:spcPct val="100000"/>
              </a:lnSpc>
              <a:spcAft>
                <a:spcPts val="1200"/>
              </a:spcAft>
            </a:pPr>
            <a:r>
              <a:rPr lang="en-US" sz="3200" dirty="0">
                <a:solidFill>
                  <a:schemeClr val="tx1"/>
                </a:solidFill>
              </a:rPr>
              <a:t>Give each speaker your undivided attention</a:t>
            </a:r>
          </a:p>
          <a:p>
            <a:pPr lvl="0">
              <a:lnSpc>
                <a:spcPct val="100000"/>
              </a:lnSpc>
              <a:spcAft>
                <a:spcPts val="1200"/>
              </a:spcAft>
            </a:pPr>
            <a:r>
              <a:rPr lang="en-US" sz="3200" dirty="0">
                <a:solidFill>
                  <a:schemeClr val="tx1"/>
                </a:solidFill>
              </a:rPr>
              <a:t>Keep an emotional pulse on the discussions</a:t>
            </a:r>
          </a:p>
          <a:p>
            <a:pPr lvl="0">
              <a:lnSpc>
                <a:spcPct val="100000"/>
              </a:lnSpc>
              <a:spcAft>
                <a:spcPts val="1200"/>
              </a:spcAft>
            </a:pPr>
            <a:r>
              <a:rPr lang="en-US" sz="3200" dirty="0">
                <a:solidFill>
                  <a:schemeClr val="tx1"/>
                </a:solidFill>
              </a:rPr>
              <a:t>Allow a consensus to have the final authority of the group</a:t>
            </a:r>
          </a:p>
        </p:txBody>
      </p:sp>
    </p:spTree>
    <p:extLst>
      <p:ext uri="{BB962C8B-B14F-4D97-AF65-F5344CB8AC3E}">
        <p14:creationId xmlns:p14="http://schemas.microsoft.com/office/powerpoint/2010/main" val="3776425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a:themeElements>
    <a:clrScheme name="PGO5">
      <a:dk1>
        <a:sysClr val="windowText" lastClr="000000"/>
      </a:dk1>
      <a:lt1>
        <a:sysClr val="window" lastClr="FFFFFF"/>
      </a:lt1>
      <a:dk2>
        <a:srgbClr val="013D4D"/>
      </a:dk2>
      <a:lt2>
        <a:srgbClr val="D3D3D3"/>
      </a:lt2>
      <a:accent1>
        <a:srgbClr val="00A891"/>
      </a:accent1>
      <a:accent2>
        <a:srgbClr val="D9126B"/>
      </a:accent2>
      <a:accent3>
        <a:srgbClr val="FE7600"/>
      </a:accent3>
      <a:accent4>
        <a:srgbClr val="B1DB15"/>
      </a:accent4>
      <a:accent5>
        <a:srgbClr val="854D82"/>
      </a:accent5>
      <a:accent6>
        <a:srgbClr val="FFE200"/>
      </a:accent6>
      <a:hlink>
        <a:srgbClr val="00B0F0"/>
      </a:hlink>
      <a:folHlink>
        <a:srgbClr val="0070C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1824</TotalTime>
  <Words>1255</Words>
  <Application>Microsoft Office PowerPoint</Application>
  <PresentationFormat>Widescreen</PresentationFormat>
  <Paragraphs>139</Paragraphs>
  <Slides>30</Slides>
  <Notes>1</Notes>
  <HiddenSlides>2</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Helvetica</vt:lpstr>
      <vt:lpstr>Open Sans</vt:lpstr>
      <vt:lpstr>Wingdings</vt:lpstr>
      <vt:lpstr>Office Theme</vt:lpstr>
      <vt:lpstr>Template PresentationGo</vt:lpstr>
      <vt:lpstr>Robert’s Rules of Order</vt:lpstr>
      <vt:lpstr>What is SIR?</vt:lpstr>
      <vt:lpstr>        What is the Relationship between        SIR, Inc. and the Branches?</vt:lpstr>
      <vt:lpstr>      How do Robert’s Rules of Order  Fit Into the Picture?</vt:lpstr>
      <vt:lpstr>PowerPoint Presentation</vt:lpstr>
      <vt:lpstr>Bad   Sometimes Meetings Can Be A Turnoff</vt:lpstr>
      <vt:lpstr>What Constitutes a Good  Meeting?</vt:lpstr>
      <vt:lpstr>Tips and Reminders for the   Person Running the Meeting</vt:lpstr>
      <vt:lpstr>Tips and Reminders (continued)</vt:lpstr>
      <vt:lpstr>Meeting Agenda Suggestions </vt:lpstr>
      <vt:lpstr>Meeting Agenda Suggestions (continued)</vt:lpstr>
      <vt:lpstr>Meeting Agenda Suggestions (continued)</vt:lpstr>
      <vt:lpstr>Annual SIR Schedule of BRANCH Operations Revision 9/11/2020</vt:lpstr>
      <vt:lpstr>Annual SIR Schedule of BRANCH Operations (continued in part) Revision 9/11/2020</vt:lpstr>
      <vt:lpstr>PowerPoint Presentation</vt:lpstr>
      <vt:lpstr>PowerPoint Presentation</vt:lpstr>
      <vt:lpstr>Who Was Robert?</vt:lpstr>
      <vt:lpstr>Robert’s Rules of Order</vt:lpstr>
      <vt:lpstr>PowerPoint Presentation</vt:lpstr>
      <vt:lpstr>Robert’s Rules of Order: Motions</vt:lpstr>
      <vt:lpstr>Robert’s Rules of Order: Going Through the Motions</vt:lpstr>
      <vt:lpstr>Robert’s Rules of Order: Requesting Points</vt:lpstr>
      <vt:lpstr>Robert’s Rules of Order: Types of Points to Request</vt:lpstr>
      <vt:lpstr>A Brief Demonstration</vt:lpstr>
      <vt:lpstr>Robert’s Rules of Order  Cheat Sheet for Nonprofits</vt:lpstr>
      <vt:lpstr>Robert’s Rules of Order  Cheat Sheet for Nonprofits</vt:lpstr>
      <vt:lpstr>Robert’s Rules of Order  Cheat Sheet for Nonprofits</vt:lpstr>
      <vt:lpstr>Robert’s Rules of Order  Cheat Sheet for Nonprofits</vt:lpstr>
      <vt:lpstr>PowerPoint Presentation</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Rules of Order</dc:title>
  <dc:creator>William Holly</dc:creator>
  <cp:lastModifiedBy>William Holly</cp:lastModifiedBy>
  <cp:revision>195</cp:revision>
  <dcterms:created xsi:type="dcterms:W3CDTF">2020-10-31T22:36:01Z</dcterms:created>
  <dcterms:modified xsi:type="dcterms:W3CDTF">2021-01-08T22:18:13Z</dcterms:modified>
</cp:coreProperties>
</file>