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2" r:id="rId3"/>
    <p:sldId id="263" r:id="rId4"/>
    <p:sldId id="257" r:id="rId5"/>
    <p:sldId id="258" r:id="rId6"/>
    <p:sldId id="259" r:id="rId7"/>
    <p:sldId id="261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7765-A94E-4943-9172-788E925FE665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716-55CD-47CE-8453-469011D039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7765-A94E-4943-9172-788E925FE665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716-55CD-47CE-8453-469011D039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7765-A94E-4943-9172-788E925FE665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716-55CD-47CE-8453-469011D039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7765-A94E-4943-9172-788E925FE665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716-55CD-47CE-8453-469011D039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7765-A94E-4943-9172-788E925FE665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716-55CD-47CE-8453-469011D039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7765-A94E-4943-9172-788E925FE665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716-55CD-47CE-8453-469011D039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7765-A94E-4943-9172-788E925FE665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716-55CD-47CE-8453-469011D039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7765-A94E-4943-9172-788E925FE665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716-55CD-47CE-8453-469011D039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7765-A94E-4943-9172-788E925FE665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716-55CD-47CE-8453-469011D039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7765-A94E-4943-9172-788E925FE665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716-55CD-47CE-8453-469011D039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7765-A94E-4943-9172-788E925FE665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755716-55CD-47CE-8453-469011D039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7F7765-A94E-4943-9172-788E925FE665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755716-55CD-47CE-8453-469011D0395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State Treasurer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smtClean="0">
                <a:solidFill>
                  <a:schemeClr val="tx1"/>
                </a:solidFill>
              </a:rPr>
              <a:t>Jan. 2021 Leadership Summit</a:t>
            </a:r>
            <a:endParaRPr lang="en-US" sz="4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Job Description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05800" cy="4724400"/>
          </a:xfrm>
        </p:spPr>
        <p:txBody>
          <a:bodyPr>
            <a:normAutofit fontScale="92500"/>
          </a:bodyPr>
          <a:lstStyle/>
          <a:p>
            <a:r>
              <a:rPr lang="en-US" smtClean="0"/>
              <a:t>The State Treasurer is the Chief Financial Officer of SIR Inc., a Corporation under the laws of California. He reports to the State President, and maintains complete and accurate records of all assets of the organization. </a:t>
            </a:r>
          </a:p>
          <a:p>
            <a:r>
              <a:rPr lang="en-US" smtClean="0"/>
              <a:t>Primary Responsibilities:</a:t>
            </a:r>
          </a:p>
          <a:p>
            <a:pPr lvl="1"/>
            <a:r>
              <a:rPr lang="en-US" smtClean="0"/>
              <a:t>Work </a:t>
            </a:r>
            <a:r>
              <a:rPr lang="en-US" smtClean="0"/>
              <a:t>collaboratively with the President, other State Officers, the Budget Oversight Committee, and State Committee Chairmen on financial/tax matters involving SIR inc.</a:t>
            </a:r>
          </a:p>
          <a:p>
            <a:pPr lvl="1"/>
            <a:r>
              <a:rPr lang="en-US" smtClean="0"/>
              <a:t>Serve as a State Officer on the State Board. </a:t>
            </a:r>
          </a:p>
          <a:p>
            <a:pPr lvl="1"/>
            <a:r>
              <a:rPr lang="en-US" smtClean="0"/>
              <a:t>Serve as a member of the State Executive Committee. </a:t>
            </a:r>
          </a:p>
          <a:p>
            <a:pPr lvl="1"/>
            <a:r>
              <a:rPr lang="en-US" smtClean="0"/>
              <a:t>Serve as a member of the Budget Oversight Committee. </a:t>
            </a:r>
          </a:p>
          <a:p>
            <a:pPr lvl="1"/>
            <a:r>
              <a:rPr lang="en-US" smtClean="0"/>
              <a:t>Lead the State Assistant Treasurer.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Practical Responsibilities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QuickBooks bookkeeping – ongoing record creation, monthly reporting </a:t>
            </a:r>
          </a:p>
          <a:p>
            <a:r>
              <a:rPr lang="en-US" smtClean="0"/>
              <a:t>Budget – ensure adequate tracking and projections</a:t>
            </a:r>
          </a:p>
          <a:p>
            <a:r>
              <a:rPr lang="en-US" smtClean="0"/>
              <a:t>Banking – deposit assessment checks, issue reimbursement and expense checks, monthly accounts reconciliation</a:t>
            </a:r>
          </a:p>
          <a:p>
            <a:r>
              <a:rPr lang="en-US" smtClean="0"/>
              <a:t>Government filings – State and Federal based on State Database information from Form 28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SIR Inc. </a:t>
            </a:r>
            <a:r>
              <a:rPr lang="en-US" sz="4000"/>
              <a:t>Financials </a:t>
            </a:r>
            <a:r>
              <a:rPr lang="en-US" sz="4000" smtClean="0"/>
              <a:t>Calendar Year 2020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143000"/>
            <a:ext cx="5653087" cy="5509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2020 Income</a:t>
            </a:r>
            <a:endParaRPr lang="en-US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94404" y="1935163"/>
            <a:ext cx="5755191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2020 Expenses</a:t>
            </a:r>
            <a:endParaRPr lang="en-US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828800"/>
            <a:ext cx="4685991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Government Filings</a:t>
            </a:r>
            <a:endParaRPr lang="en-US"/>
          </a:p>
        </p:txBody>
      </p:sp>
      <p:pic>
        <p:nvPicPr>
          <p:cNvPr id="1638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294" y="1905000"/>
            <a:ext cx="8659906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165</TotalTime>
  <Words>175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State Treasurer</vt:lpstr>
      <vt:lpstr>Job Description</vt:lpstr>
      <vt:lpstr>Practical Responsibilities</vt:lpstr>
      <vt:lpstr>SIR Inc. Financials Calendar Year 2020 </vt:lpstr>
      <vt:lpstr>2020 Income</vt:lpstr>
      <vt:lpstr>2020 Expenses</vt:lpstr>
      <vt:lpstr>Government Filings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SIR Inc. Financials January to May 2019</dc:title>
  <dc:creator>Roy</dc:creator>
  <cp:lastModifiedBy>Roy</cp:lastModifiedBy>
  <cp:revision>28</cp:revision>
  <dcterms:created xsi:type="dcterms:W3CDTF">2019-05-28T19:05:54Z</dcterms:created>
  <dcterms:modified xsi:type="dcterms:W3CDTF">2021-01-05T17:14:20Z</dcterms:modified>
</cp:coreProperties>
</file>