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309" r:id="rId3"/>
    <p:sldId id="334" r:id="rId4"/>
    <p:sldId id="346" r:id="rId5"/>
    <p:sldId id="351" r:id="rId6"/>
    <p:sldId id="344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277" r:id="rId16"/>
    <p:sldId id="34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9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E2404-36A1-4B1B-ACDD-5F3BB22E5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A31C00-7377-4DE3-912E-DC41047B9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F6DF9-AB7F-46D3-B948-648097D6F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52C-2144-4203-930D-FF5742A1B45A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B4967-A013-4D9D-9812-CFC59F14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5CB80-569A-4136-9F2C-A97C5468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2E95-667F-450E-B8D7-4E7BD3045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9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34906-6AA6-4A56-B902-D5D2F2E6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81AC9-C86B-4D14-A3B4-7DFE27D7D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29E8E-2F75-4C2E-A021-78CEEBF49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52C-2144-4203-930D-FF5742A1B45A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4796C-3B1C-49ED-82FA-FBE0F1842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AAAD4-A4A3-489B-A121-55A100191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2E95-667F-450E-B8D7-4E7BD3045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3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2996F-DA31-416C-B179-E887E5CB6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331B25-2A59-4EA2-AEDA-6B71F30F6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93557-4968-454C-8A8F-C01A990F5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52C-2144-4203-930D-FF5742A1B45A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DD1DA-6CE7-460C-A5A5-E92D0B3D2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A7F06-7943-402E-9C80-A79B697E2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2E95-667F-450E-B8D7-4E7BD3045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7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BFD91-F609-4AC3-B4E6-DBC95DE3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1FED4-6B60-47A2-A9A5-73A595A89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2C449-195C-4064-809A-ED7CFFCC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52C-2144-4203-930D-FF5742A1B45A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0C6B8-B8A9-4829-B699-2543647E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CA899-DB2E-44D1-9BCF-1B4001005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2E95-667F-450E-B8D7-4E7BD3045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6FB7-65EA-4B31-BB9D-A6B3CD0A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AB129-B5B3-4998-B185-F6C45C7E0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B6118-CFD7-4C68-95EC-037146975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52C-2144-4203-930D-FF5742A1B45A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F2D68-05B1-421A-8A15-32DAA7949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ED865-A30C-493D-A995-ABB7C31F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2E95-667F-450E-B8D7-4E7BD3045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1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2E0C-808E-4E6B-9188-71F821DC3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4711C-E6B5-43D8-88A0-278FBEB9C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11B96-FD19-4EED-A1C8-9868A7552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9AFF9-36B1-4BFF-9298-BFE3FA47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52C-2144-4203-930D-FF5742A1B45A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41673-06CA-414F-81A6-2443C154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DE855-85DE-4421-81F6-75AFFD93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2E95-667F-450E-B8D7-4E7BD3045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6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9FFF8-1290-412B-94CB-440FF9A52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7E991-76E7-43E6-8283-61EF5F9CF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547C5-8981-4866-957F-E8DC4BD4F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593182-7AD1-46DE-894A-C02A51A0B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7C6D1B-FD71-4F13-A041-2FA6048FF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DF18A3-7DCA-483B-9754-DDA95FA54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52C-2144-4203-930D-FF5742A1B45A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A57ACC-EBA1-4D7C-B338-9B752C13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9E91B-1DEA-4F44-B0FD-E7336ED3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2E95-667F-450E-B8D7-4E7BD3045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7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1DD1-DDDA-42E1-B910-0723DDBF1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CB2BFD-AC29-494E-AD5D-17129C861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52C-2144-4203-930D-FF5742A1B45A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7DA84-FB46-40B8-897B-6E3F78FC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F2EA5-746E-4EE4-82F9-615B3F833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2E95-667F-450E-B8D7-4E7BD3045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0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8648DD-FE9C-4406-B732-CB4ADAAE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52C-2144-4203-930D-FF5742A1B45A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22BC58-7388-41AD-98B8-139A13221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F34E4-0245-4DE1-80B2-8FFEFB8B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2E95-667F-450E-B8D7-4E7BD3045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2F8A8-DB72-4574-BAE0-D90188D5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93E4C-AEB4-4CDF-90B4-FB5899C33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4EDB5-FE20-4448-AFAD-AB02BFB0D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49B3C-9098-4931-8A38-2FADCD45A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52C-2144-4203-930D-FF5742A1B45A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99C0A-6366-497B-A9CD-366F3DD7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C9CF6-083F-45F7-9BE5-528C0F76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2E95-667F-450E-B8D7-4E7BD3045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1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2C87F-0F5B-49C6-9417-CAE118433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BDEB7F-6FFD-4697-A654-9B16C07FD4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AC19C-DD3C-4A77-9AA0-FCCB43A3A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9AA4D-4DCB-41AB-B571-7DBED0F4A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52C-2144-4203-930D-FF5742A1B45A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EFC3D-EEC3-4ADA-A0EC-45CECC4C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1DDBA-960E-44D7-9AD5-F1F8AFDC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2E95-667F-450E-B8D7-4E7BD3045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9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CD3694-A6E5-469D-BF22-CDE414F9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6DDCC-B534-459C-9D8F-FA5C1DBDA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B5D13-2BE1-49C6-8C35-16936DA97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5E52C-2144-4203-930D-FF5742A1B45A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FC221-7C19-476F-84DE-F4ABE8AD2C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BF8FA-7AB9-4961-874E-D53F3EBCE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52E95-667F-450E-B8D7-4E7BD3045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3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jeepersmedia/1448939844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40F1173-91E6-45F4-BDB8-D939E5B6FB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34" y="584200"/>
            <a:ext cx="5039367" cy="46441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C7774C-4782-49E3-B22A-0E5EFDC309E3}"/>
              </a:ext>
            </a:extLst>
          </p:cNvPr>
          <p:cNvSpPr txBox="1"/>
          <p:nvPr/>
        </p:nvSpPr>
        <p:spPr>
          <a:xfrm>
            <a:off x="4230560" y="5359401"/>
            <a:ext cx="426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/>
              <a:t>January 15, 2021</a:t>
            </a:r>
          </a:p>
        </p:txBody>
      </p:sp>
    </p:spTree>
    <p:extLst>
      <p:ext uri="{BB962C8B-B14F-4D97-AF65-F5344CB8AC3E}">
        <p14:creationId xmlns:p14="http://schemas.microsoft.com/office/powerpoint/2010/main" val="367274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E6C3B0EB-9624-4121-9EB5-8EC653602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41" y="0"/>
            <a:ext cx="5264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7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AB51D5C-54AC-488C-82AB-770F0BBE9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1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5CD0D95-D1D9-4403-B97B-8BBB591BB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821B6DD-659B-491C-8CED-B1DAF13BE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32" y="0"/>
            <a:ext cx="5100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2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7E900361-E190-4888-9A7E-8A27F3CB7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24" y="0"/>
            <a:ext cx="5414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2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291884D-1ED5-4837-89EF-D8DDE1079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55" y="0"/>
            <a:ext cx="5318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3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4236223B-BA3D-46C7-85C9-856A3B5B07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26" b="18013"/>
          <a:stretch/>
        </p:blipFill>
        <p:spPr>
          <a:xfrm>
            <a:off x="3446317" y="0"/>
            <a:ext cx="5385555" cy="677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0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5" y="222247"/>
            <a:ext cx="6734175" cy="1325563"/>
          </a:xfrm>
        </p:spPr>
        <p:txBody>
          <a:bodyPr>
            <a:noAutofit/>
          </a:bodyPr>
          <a:lstStyle/>
          <a:p>
            <a:r>
              <a:rPr lang="en-US" sz="7200" b="1" dirty="0"/>
              <a:t>Summit Logistics</a:t>
            </a:r>
          </a:p>
        </p:txBody>
      </p:sp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E0EC764-96CF-4E40-B6B4-F116E7B2C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8" y="701146"/>
            <a:ext cx="2032000" cy="1693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3235" y="2243505"/>
            <a:ext cx="8225455" cy="3786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Font typeface="+mj-lt"/>
              <a:buAutoNum type="arabicPeriod"/>
            </a:pPr>
            <a:r>
              <a:rPr lang="en-US" sz="2667" b="1" i="1" u="sng" dirty="0">
                <a:solidFill>
                  <a:srgbClr val="FF0000"/>
                </a:solidFill>
              </a:rPr>
              <a:t>All microphones are muted</a:t>
            </a:r>
            <a:r>
              <a:rPr lang="en-US" sz="2667" i="1" u="sng" dirty="0">
                <a:solidFill>
                  <a:srgbClr val="FF0000"/>
                </a:solidFill>
              </a:rPr>
              <a:t> </a:t>
            </a:r>
            <a:r>
              <a:rPr lang="en-US" sz="2667" dirty="0"/>
              <a:t>except for the speaker.</a:t>
            </a:r>
            <a:br>
              <a:rPr lang="en-US" sz="2667" dirty="0"/>
            </a:br>
            <a:endParaRPr lang="en-US" sz="2667" dirty="0"/>
          </a:p>
          <a:p>
            <a:pPr marL="609585" indent="-609585">
              <a:buFont typeface="+mj-lt"/>
              <a:buAutoNum type="arabicPeriod"/>
            </a:pPr>
            <a:r>
              <a:rPr lang="en-US" sz="2667" b="1" u="sng" dirty="0">
                <a:solidFill>
                  <a:srgbClr val="FF0000"/>
                </a:solidFill>
              </a:rPr>
              <a:t>Please check your display name </a:t>
            </a:r>
            <a:r>
              <a:rPr lang="en-US" sz="2667" b="1" u="sng" dirty="0"/>
              <a:t>is in the format:</a:t>
            </a:r>
            <a:br>
              <a:rPr lang="en-US" sz="2667" b="1" u="sng" dirty="0"/>
            </a:br>
            <a:r>
              <a:rPr lang="en-US" sz="2667" dirty="0"/>
              <a:t>First name, Last name, Br #   for attendance records.</a:t>
            </a:r>
            <a:br>
              <a:rPr lang="en-US" sz="2667" dirty="0"/>
            </a:br>
            <a:r>
              <a:rPr lang="en-US" sz="2667" dirty="0"/>
              <a:t>If not please update it in the </a:t>
            </a:r>
            <a:r>
              <a:rPr lang="en-US" sz="2667" b="1" u="sng" dirty="0"/>
              <a:t>‘participants’</a:t>
            </a:r>
            <a:r>
              <a:rPr lang="en-US" sz="2667" dirty="0"/>
              <a:t> tab.</a:t>
            </a:r>
          </a:p>
          <a:p>
            <a:pPr marL="609585" indent="-609585">
              <a:buFont typeface="+mj-lt"/>
              <a:buAutoNum type="arabicPeriod"/>
            </a:pPr>
            <a:endParaRPr lang="en-US" sz="2667" dirty="0"/>
          </a:p>
          <a:p>
            <a:pPr marL="609585" indent="-609585">
              <a:buFont typeface="+mj-lt"/>
              <a:buAutoNum type="arabicPeriod"/>
            </a:pPr>
            <a:r>
              <a:rPr lang="en-US" sz="2667" b="1" i="1" u="sng" dirty="0">
                <a:solidFill>
                  <a:srgbClr val="FF0000"/>
                </a:solidFill>
              </a:rPr>
              <a:t>Questions can be submitted </a:t>
            </a:r>
            <a:r>
              <a:rPr lang="en-US" sz="2667" dirty="0"/>
              <a:t>at any time by clicking</a:t>
            </a:r>
            <a:br>
              <a:rPr lang="en-US" sz="2667" dirty="0"/>
            </a:br>
            <a:r>
              <a:rPr lang="en-US" sz="2667" dirty="0"/>
              <a:t>on the </a:t>
            </a:r>
            <a:r>
              <a:rPr lang="en-US" sz="2667" b="1" u="sng" dirty="0">
                <a:solidFill>
                  <a:srgbClr val="0070C0"/>
                </a:solidFill>
              </a:rPr>
              <a:t>‘Raise Hand’</a:t>
            </a:r>
            <a:r>
              <a:rPr lang="en-US" sz="2667" dirty="0"/>
              <a:t> icon at the bottom of the </a:t>
            </a:r>
            <a:r>
              <a:rPr lang="en-US" sz="2667" b="1" u="sng" dirty="0"/>
              <a:t>‘participants’</a:t>
            </a:r>
            <a:r>
              <a:rPr lang="en-US" sz="2667" dirty="0"/>
              <a:t> tab or using the </a:t>
            </a:r>
            <a:r>
              <a:rPr lang="en-US" sz="2667" b="1" u="sng" dirty="0"/>
              <a:t>‘chat’</a:t>
            </a:r>
            <a:r>
              <a:rPr lang="en-US" sz="2667" dirty="0"/>
              <a:t> tab.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D56ED3-EB42-489D-AABF-465AF3AC85CA}"/>
              </a:ext>
            </a:extLst>
          </p:cNvPr>
          <p:cNvSpPr txBox="1"/>
          <p:nvPr/>
        </p:nvSpPr>
        <p:spPr>
          <a:xfrm>
            <a:off x="4253525" y="1405914"/>
            <a:ext cx="3366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3 Quick Reminders</a:t>
            </a:r>
          </a:p>
        </p:txBody>
      </p:sp>
    </p:spTree>
    <p:extLst>
      <p:ext uri="{BB962C8B-B14F-4D97-AF65-F5344CB8AC3E}">
        <p14:creationId xmlns:p14="http://schemas.microsoft.com/office/powerpoint/2010/main" val="29969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5954" y="222247"/>
            <a:ext cx="8075247" cy="1325563"/>
          </a:xfrm>
        </p:spPr>
        <p:txBody>
          <a:bodyPr>
            <a:noAutofit/>
          </a:bodyPr>
          <a:lstStyle/>
          <a:p>
            <a:r>
              <a:rPr lang="en-US" sz="7200" b="1" dirty="0"/>
              <a:t>Opening the Summit</a:t>
            </a:r>
          </a:p>
        </p:txBody>
      </p:sp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E0EC764-96CF-4E40-B6B4-F116E7B2C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8" y="701146"/>
            <a:ext cx="2032000" cy="1693328"/>
          </a:xfrm>
          <a:prstGeom prst="rect">
            <a:avLst/>
          </a:prstGeom>
        </p:spPr>
      </p:pic>
      <p:pic>
        <p:nvPicPr>
          <p:cNvPr id="9" name="Picture 8" descr="A red white and blue flag&#10;&#10;Description automatically generated">
            <a:extLst>
              <a:ext uri="{FF2B5EF4-FFF2-40B4-BE49-F238E27FC236}">
                <a16:creationId xmlns:a16="http://schemas.microsoft.com/office/drawing/2014/main" id="{E31458BC-2365-4315-86C6-7B5895435B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18000" y="2150209"/>
            <a:ext cx="3556000" cy="19813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5682BD-225B-4BA9-AC93-2353D2BC9E21}"/>
              </a:ext>
            </a:extLst>
          </p:cNvPr>
          <p:cNvSpPr txBox="1"/>
          <p:nvPr/>
        </p:nvSpPr>
        <p:spPr>
          <a:xfrm>
            <a:off x="8026400" y="7238599"/>
            <a:ext cx="111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 tooltip="https://www.flickr.com/photos/jeepersmedia/14489398446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5" tooltip="https://creativecommons.org/licenses/by/3.0/"/>
              </a:rPr>
              <a:t>CC BY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4E2E47-4503-4363-A736-277FEDD13BA2}"/>
              </a:ext>
            </a:extLst>
          </p:cNvPr>
          <p:cNvSpPr txBox="1"/>
          <p:nvPr/>
        </p:nvSpPr>
        <p:spPr>
          <a:xfrm>
            <a:off x="2448495" y="4733956"/>
            <a:ext cx="72950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Bless America</a:t>
            </a:r>
          </a:p>
        </p:txBody>
      </p:sp>
    </p:spTree>
    <p:extLst>
      <p:ext uri="{BB962C8B-B14F-4D97-AF65-F5344CB8AC3E}">
        <p14:creationId xmlns:p14="http://schemas.microsoft.com/office/powerpoint/2010/main" val="250959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5954" y="222247"/>
            <a:ext cx="8075247" cy="1325563"/>
          </a:xfrm>
        </p:spPr>
        <p:txBody>
          <a:bodyPr>
            <a:no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Honored Guests</a:t>
            </a:r>
          </a:p>
        </p:txBody>
      </p:sp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E0EC764-96CF-4E40-B6B4-F116E7B2C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8" y="701146"/>
            <a:ext cx="2032000" cy="16933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4E2E47-4503-4363-A736-277FEDD13BA2}"/>
              </a:ext>
            </a:extLst>
          </p:cNvPr>
          <p:cNvSpPr txBox="1"/>
          <p:nvPr/>
        </p:nvSpPr>
        <p:spPr>
          <a:xfrm>
            <a:off x="2588360" y="3086098"/>
            <a:ext cx="74181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 Past Presidents</a:t>
            </a:r>
          </a:p>
        </p:txBody>
      </p:sp>
    </p:spTree>
    <p:extLst>
      <p:ext uri="{BB962C8B-B14F-4D97-AF65-F5344CB8AC3E}">
        <p14:creationId xmlns:p14="http://schemas.microsoft.com/office/powerpoint/2010/main" val="352323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E0EC764-96CF-4E40-B6B4-F116E7B2C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7" y="701146"/>
            <a:ext cx="2490065" cy="2075048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3CC1E72-5D16-445A-A06B-4291617DB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8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5954" y="222247"/>
            <a:ext cx="8075247" cy="1325563"/>
          </a:xfrm>
        </p:spPr>
        <p:txBody>
          <a:bodyPr>
            <a:noAutofit/>
          </a:bodyPr>
          <a:lstStyle/>
          <a:p>
            <a:r>
              <a:rPr lang="en-US" sz="7200" b="1" dirty="0"/>
              <a:t>Opening the Summit</a:t>
            </a:r>
          </a:p>
        </p:txBody>
      </p:sp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E0EC764-96CF-4E40-B6B4-F116E7B2C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8" y="701146"/>
            <a:ext cx="2032000" cy="16933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4E2E47-4503-4363-A736-277FEDD13BA2}"/>
              </a:ext>
            </a:extLst>
          </p:cNvPr>
          <p:cNvSpPr txBox="1"/>
          <p:nvPr/>
        </p:nvSpPr>
        <p:spPr>
          <a:xfrm>
            <a:off x="2529831" y="4774223"/>
            <a:ext cx="71323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Begin the Day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3C109CC-A856-473F-A709-1C1DD2AF74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 t="9679" r="2521" b="40898"/>
          <a:stretch/>
        </p:blipFill>
        <p:spPr>
          <a:xfrm>
            <a:off x="4026877" y="1943298"/>
            <a:ext cx="3714750" cy="243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7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D292092-FB93-4A05-A17C-6587EA996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348" y="0"/>
            <a:ext cx="5239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8110457-5D9B-4054-B4AF-1901B9910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51" y="0"/>
            <a:ext cx="5192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4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up, coffee, coffee cup&#10;&#10;Description automatically generated">
            <a:extLst>
              <a:ext uri="{FF2B5EF4-FFF2-40B4-BE49-F238E27FC236}">
                <a16:creationId xmlns:a16="http://schemas.microsoft.com/office/drawing/2014/main" id="{54F186B7-494A-4A71-A8FF-26FB03E3B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119</Words>
  <Application>Microsoft Office PowerPoint</Application>
  <PresentationFormat>Widescreen</PresentationFormat>
  <Paragraphs>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Summit Logistics</vt:lpstr>
      <vt:lpstr>Opening the Summit</vt:lpstr>
      <vt:lpstr>Welcome Honored Guests</vt:lpstr>
      <vt:lpstr>PowerPoint Presentation</vt:lpstr>
      <vt:lpstr>Opening the Summit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Danver</dc:creator>
  <cp:lastModifiedBy>Derek Southern</cp:lastModifiedBy>
  <cp:revision>24</cp:revision>
  <dcterms:created xsi:type="dcterms:W3CDTF">2021-01-14T20:11:44Z</dcterms:created>
  <dcterms:modified xsi:type="dcterms:W3CDTF">2021-01-18T06:37:13Z</dcterms:modified>
</cp:coreProperties>
</file>