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4" r:id="rId3"/>
    <p:sldId id="292" r:id="rId4"/>
    <p:sldId id="266" r:id="rId5"/>
    <p:sldId id="296" r:id="rId6"/>
    <p:sldId id="288" r:id="rId7"/>
    <p:sldId id="293" r:id="rId8"/>
    <p:sldId id="291" r:id="rId9"/>
    <p:sldId id="270" r:id="rId10"/>
    <p:sldId id="263" r:id="rId11"/>
    <p:sldId id="297" r:id="rId12"/>
    <p:sldId id="289" r:id="rId13"/>
    <p:sldId id="262" r:id="rId14"/>
    <p:sldId id="282" r:id="rId15"/>
    <p:sldId id="285" r:id="rId16"/>
    <p:sldId id="294"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E1E"/>
    <a:srgbClr val="BF1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52" autoAdjust="0"/>
  </p:normalViewPr>
  <p:slideViewPr>
    <p:cSldViewPr snapToGrid="0">
      <p:cViewPr varScale="1">
        <p:scale>
          <a:sx n="79" d="100"/>
          <a:sy n="79" d="100"/>
        </p:scale>
        <p:origin x="8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3062EFA0-9654-4679-9AAC-F92C4F868183}" type="datetimeFigureOut">
              <a:rPr lang="en-US" smtClean="0"/>
              <a:t>10/6/2022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2E7A672E-660C-48A1-B5FB-3937E7384464}" type="slidenum">
              <a:rPr lang="en-US" smtClean="0"/>
              <a:t>‹#›</a:t>
            </a:fld>
            <a:endParaRPr lang="en-US"/>
          </a:p>
        </p:txBody>
      </p:sp>
    </p:spTree>
    <p:extLst>
      <p:ext uri="{BB962C8B-B14F-4D97-AF65-F5344CB8AC3E}">
        <p14:creationId xmlns:p14="http://schemas.microsoft.com/office/powerpoint/2010/main" val="3227081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many people have heard  of SIR? </a:t>
            </a:r>
            <a:r>
              <a:rPr lang="en-US" cap="all" baseline="0" dirty="0"/>
              <a:t>If a few respond that they know SIR ASK How they know. After the response(s) say: </a:t>
            </a:r>
            <a:r>
              <a:rPr lang="en-US" cap="none" baseline="0" dirty="0"/>
              <a:t>This is</a:t>
            </a:r>
            <a:r>
              <a:rPr lang="en-US" dirty="0"/>
              <a:t> more than usually respond say they know of SIR, so I’m happy to see so many raised their hands. </a:t>
            </a:r>
            <a:r>
              <a:rPr lang="en-US" cap="all" baseline="0" dirty="0"/>
              <a:t>If no one says they know SIR, </a:t>
            </a:r>
            <a:r>
              <a:rPr lang="en-US" cap="all" baseline="0" dirty="0" err="1"/>
              <a:t>SAy</a:t>
            </a:r>
            <a:r>
              <a:rPr lang="en-US" dirty="0"/>
              <a:t>: Don’t worry that’s why I’m here. We like to say SIR is the best kept secret in California. Since the pandemic we’ve decided it is important to introduce more people to SIR. Because we believe SIR can enrich your life.</a:t>
            </a:r>
          </a:p>
        </p:txBody>
      </p:sp>
      <p:sp>
        <p:nvSpPr>
          <p:cNvPr id="4" name="Slide Number Placeholder 3"/>
          <p:cNvSpPr>
            <a:spLocks noGrp="1"/>
          </p:cNvSpPr>
          <p:nvPr>
            <p:ph type="sldNum" sz="quarter" idx="5"/>
          </p:nvPr>
        </p:nvSpPr>
        <p:spPr/>
        <p:txBody>
          <a:bodyPr/>
          <a:lstStyle/>
          <a:p>
            <a:fld id="{2E7A672E-660C-48A1-B5FB-3937E7384464}" type="slidenum">
              <a:rPr lang="en-US" smtClean="0"/>
              <a:t>1</a:t>
            </a:fld>
            <a:endParaRPr lang="en-US"/>
          </a:p>
        </p:txBody>
      </p:sp>
    </p:spTree>
    <p:extLst>
      <p:ext uri="{BB962C8B-B14F-4D97-AF65-F5344CB8AC3E}">
        <p14:creationId xmlns:p14="http://schemas.microsoft.com/office/powerpoint/2010/main" val="2860463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READING AND TALKING ABOUT THE SLIDE SAY: All our activities are not physical, but we do have hikers, walkers and pickle ball groups. Personally, post pandemic, I’m happy just getting out of the house. </a:t>
            </a:r>
          </a:p>
        </p:txBody>
      </p:sp>
      <p:sp>
        <p:nvSpPr>
          <p:cNvPr id="4" name="Slide Number Placeholder 3"/>
          <p:cNvSpPr>
            <a:spLocks noGrp="1"/>
          </p:cNvSpPr>
          <p:nvPr>
            <p:ph type="sldNum" sz="quarter" idx="5"/>
          </p:nvPr>
        </p:nvSpPr>
        <p:spPr/>
        <p:txBody>
          <a:bodyPr/>
          <a:lstStyle/>
          <a:p>
            <a:fld id="{2E7A672E-660C-48A1-B5FB-3937E7384464}" type="slidenum">
              <a:rPr lang="en-US" smtClean="0"/>
              <a:t>10</a:t>
            </a:fld>
            <a:endParaRPr lang="en-US"/>
          </a:p>
        </p:txBody>
      </p:sp>
    </p:spTree>
    <p:extLst>
      <p:ext uri="{BB962C8B-B14F-4D97-AF65-F5344CB8AC3E}">
        <p14:creationId xmlns:p14="http://schemas.microsoft.com/office/powerpoint/2010/main" val="1183443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A672E-660C-48A1-B5FB-3937E7384464}" type="slidenum">
              <a:rPr lang="en-US" smtClean="0"/>
              <a:t>11</a:t>
            </a:fld>
            <a:endParaRPr lang="en-US"/>
          </a:p>
        </p:txBody>
      </p:sp>
    </p:spTree>
    <p:extLst>
      <p:ext uri="{BB962C8B-B14F-4D97-AF65-F5344CB8AC3E}">
        <p14:creationId xmlns:p14="http://schemas.microsoft.com/office/powerpoint/2010/main" val="1255979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cap="all" baseline="0" dirty="0"/>
              <a:t>AFTER Reviewing the slide information, </a:t>
            </a:r>
            <a:r>
              <a:rPr lang="en-US" dirty="0"/>
              <a:t>SAY: In fact, let’s do a little social media right now! Is that OK? (Wait for response) I’ll just take a few selfies right now. OR JUST ASK IF YOU CAN TAKE PHOTOS OF THE ROOM TO POST LATER. THEN DO IT. TEXT THEM RIGHT THEN OR LATER TO MARY ODBERT AT 916-743-3113 (DO NOT GIVE THIS NUMBER OUT!) WITH INFORMATION ABOUT THE GROUP, WHO YOU ARE, WHERE AND WHEN IT WAS TAKEN.</a:t>
            </a:r>
          </a:p>
        </p:txBody>
      </p:sp>
      <p:sp>
        <p:nvSpPr>
          <p:cNvPr id="4" name="Slide Number Placeholder 3"/>
          <p:cNvSpPr>
            <a:spLocks noGrp="1"/>
          </p:cNvSpPr>
          <p:nvPr>
            <p:ph type="sldNum" sz="quarter" idx="5"/>
          </p:nvPr>
        </p:nvSpPr>
        <p:spPr/>
        <p:txBody>
          <a:bodyPr/>
          <a:lstStyle/>
          <a:p>
            <a:fld id="{2E7A672E-660C-48A1-B5FB-3937E7384464}" type="slidenum">
              <a:rPr lang="en-US" smtClean="0"/>
              <a:t>12</a:t>
            </a:fld>
            <a:endParaRPr lang="en-US"/>
          </a:p>
        </p:txBody>
      </p:sp>
    </p:spTree>
    <p:extLst>
      <p:ext uri="{BB962C8B-B14F-4D97-AF65-F5344CB8AC3E}">
        <p14:creationId xmlns:p14="http://schemas.microsoft.com/office/powerpoint/2010/main" val="2999383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A672E-660C-48A1-B5FB-3937E7384464}" type="slidenum">
              <a:rPr lang="en-US" smtClean="0"/>
              <a:t>13</a:t>
            </a:fld>
            <a:endParaRPr lang="en-US"/>
          </a:p>
        </p:txBody>
      </p:sp>
    </p:spTree>
    <p:extLst>
      <p:ext uri="{BB962C8B-B14F-4D97-AF65-F5344CB8AC3E}">
        <p14:creationId xmlns:p14="http://schemas.microsoft.com/office/powerpoint/2010/main" val="3297288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FYI: Photo is of SIR participating in a bowling championship in Reno, NV.</a:t>
            </a:r>
          </a:p>
        </p:txBody>
      </p:sp>
      <p:sp>
        <p:nvSpPr>
          <p:cNvPr id="4" name="Slide Number Placeholder 3"/>
          <p:cNvSpPr>
            <a:spLocks noGrp="1"/>
          </p:cNvSpPr>
          <p:nvPr>
            <p:ph type="sldNum" sz="quarter" idx="5"/>
          </p:nvPr>
        </p:nvSpPr>
        <p:spPr/>
        <p:txBody>
          <a:bodyPr/>
          <a:lstStyle/>
          <a:p>
            <a:fld id="{2E7A672E-660C-48A1-B5FB-3937E7384464}" type="slidenum">
              <a:rPr lang="en-US" smtClean="0"/>
              <a:t>14</a:t>
            </a:fld>
            <a:endParaRPr lang="en-US"/>
          </a:p>
        </p:txBody>
      </p:sp>
    </p:spTree>
    <p:extLst>
      <p:ext uri="{BB962C8B-B14F-4D97-AF65-F5344CB8AC3E}">
        <p14:creationId xmlns:p14="http://schemas.microsoft.com/office/powerpoint/2010/main" val="2851206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join SIR? I represent xxx Branch.  I have a flyer here for you with information and an application. I’m happy to answer your questions.</a:t>
            </a:r>
          </a:p>
        </p:txBody>
      </p:sp>
      <p:sp>
        <p:nvSpPr>
          <p:cNvPr id="4" name="Slide Number Placeholder 3"/>
          <p:cNvSpPr>
            <a:spLocks noGrp="1"/>
          </p:cNvSpPr>
          <p:nvPr>
            <p:ph type="sldNum" sz="quarter" idx="5"/>
          </p:nvPr>
        </p:nvSpPr>
        <p:spPr/>
        <p:txBody>
          <a:bodyPr/>
          <a:lstStyle/>
          <a:p>
            <a:fld id="{2E7A672E-660C-48A1-B5FB-3937E7384464}" type="slidenum">
              <a:rPr lang="en-US" smtClean="0"/>
              <a:t>15</a:t>
            </a:fld>
            <a:endParaRPr lang="en-US"/>
          </a:p>
        </p:txBody>
      </p:sp>
    </p:spTree>
    <p:extLst>
      <p:ext uri="{BB962C8B-B14F-4D97-AF65-F5344CB8AC3E}">
        <p14:creationId xmlns:p14="http://schemas.microsoft.com/office/powerpoint/2010/main" val="3472071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A672E-660C-48A1-B5FB-3937E7384464}" type="slidenum">
              <a:rPr lang="en-US" smtClean="0"/>
              <a:t>16</a:t>
            </a:fld>
            <a:endParaRPr lang="en-US"/>
          </a:p>
        </p:txBody>
      </p:sp>
    </p:spTree>
    <p:extLst>
      <p:ext uri="{BB962C8B-B14F-4D97-AF65-F5344CB8AC3E}">
        <p14:creationId xmlns:p14="http://schemas.microsoft.com/office/powerpoint/2010/main" val="787567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ADD HOW IT BROUGHT VALUE TO YOUR LIFE BUT DO NOT TALK ABOUT RETIREMENT AND ONLY SHARE POSITIVE SITUATIONS. DON’T SHARE HOW THEY WERE BAD BEFORE SIR, JUST WHAT SIR ADDED TO YOUR LIFE. AFTER READING AND TALKING ABOUT THE BULLETS SAY: This photo is representative of participating in SIR. No, not the drinking. But socializing definitely is representative of SIR.</a:t>
            </a:r>
          </a:p>
        </p:txBody>
      </p:sp>
      <p:sp>
        <p:nvSpPr>
          <p:cNvPr id="4" name="Slide Number Placeholder 3"/>
          <p:cNvSpPr>
            <a:spLocks noGrp="1"/>
          </p:cNvSpPr>
          <p:nvPr>
            <p:ph type="sldNum" sz="quarter" idx="5"/>
          </p:nvPr>
        </p:nvSpPr>
        <p:spPr/>
        <p:txBody>
          <a:bodyPr/>
          <a:lstStyle/>
          <a:p>
            <a:fld id="{2E7A672E-660C-48A1-B5FB-3937E7384464}" type="slidenum">
              <a:rPr lang="en-US" smtClean="0"/>
              <a:t>2</a:t>
            </a:fld>
            <a:endParaRPr lang="en-US"/>
          </a:p>
        </p:txBody>
      </p:sp>
    </p:spTree>
    <p:extLst>
      <p:ext uri="{BB962C8B-B14F-4D97-AF65-F5344CB8AC3E}">
        <p14:creationId xmlns:p14="http://schemas.microsoft.com/office/powerpoint/2010/main" val="752324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READING AND TALKING ABOUT THE BULLETS SAY: The reason we exist is to have and hold activities. IF YOU WANT TO GIVE MORE INFORMATION: SIR is a 501 © (4) which is one of the nonprofit corporation categories designate because they benefit society.</a:t>
            </a:r>
          </a:p>
        </p:txBody>
      </p:sp>
      <p:sp>
        <p:nvSpPr>
          <p:cNvPr id="4" name="Slide Number Placeholder 3"/>
          <p:cNvSpPr>
            <a:spLocks noGrp="1"/>
          </p:cNvSpPr>
          <p:nvPr>
            <p:ph type="sldNum" sz="quarter" idx="5"/>
          </p:nvPr>
        </p:nvSpPr>
        <p:spPr/>
        <p:txBody>
          <a:bodyPr/>
          <a:lstStyle/>
          <a:p>
            <a:fld id="{2E7A672E-660C-48A1-B5FB-3937E7384464}" type="slidenum">
              <a:rPr lang="en-US" smtClean="0"/>
              <a:t>3</a:t>
            </a:fld>
            <a:endParaRPr lang="en-US"/>
          </a:p>
        </p:txBody>
      </p:sp>
    </p:spTree>
    <p:extLst>
      <p:ext uri="{BB962C8B-B14F-4D97-AF65-F5344CB8AC3E}">
        <p14:creationId xmlns:p14="http://schemas.microsoft.com/office/powerpoint/2010/main" val="162849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READING AND TALKING ABOUT THE SLIDE, SAY: In addition, there are Photography groups, Fishing, Computer groups and many other activities not listed. If you’re a golfer, being the largest men’s group in NCGA means SIR Members get their lowest fees.</a:t>
            </a:r>
          </a:p>
        </p:txBody>
      </p:sp>
      <p:sp>
        <p:nvSpPr>
          <p:cNvPr id="4" name="Slide Number Placeholder 3"/>
          <p:cNvSpPr>
            <a:spLocks noGrp="1"/>
          </p:cNvSpPr>
          <p:nvPr>
            <p:ph type="sldNum" sz="quarter" idx="5"/>
          </p:nvPr>
        </p:nvSpPr>
        <p:spPr/>
        <p:txBody>
          <a:bodyPr/>
          <a:lstStyle/>
          <a:p>
            <a:fld id="{2E7A672E-660C-48A1-B5FB-3937E7384464}" type="slidenum">
              <a:rPr lang="en-US" smtClean="0"/>
              <a:t>4</a:t>
            </a:fld>
            <a:endParaRPr lang="en-US"/>
          </a:p>
        </p:txBody>
      </p:sp>
    </p:spTree>
    <p:extLst>
      <p:ext uri="{BB962C8B-B14F-4D97-AF65-F5344CB8AC3E}">
        <p14:creationId xmlns:p14="http://schemas.microsoft.com/office/powerpoint/2010/main" val="1346733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READING AND TALKING ABOUT THE SLIDE SAY: These are some of the activities for the SIR Branch I belong to. Each branch can create their own events, so events may vary from Branch to Branch.</a:t>
            </a:r>
          </a:p>
        </p:txBody>
      </p:sp>
      <p:sp>
        <p:nvSpPr>
          <p:cNvPr id="4" name="Slide Number Placeholder 3"/>
          <p:cNvSpPr>
            <a:spLocks noGrp="1"/>
          </p:cNvSpPr>
          <p:nvPr>
            <p:ph type="sldNum" sz="quarter" idx="5"/>
          </p:nvPr>
        </p:nvSpPr>
        <p:spPr/>
        <p:txBody>
          <a:bodyPr/>
          <a:lstStyle/>
          <a:p>
            <a:fld id="{2E7A672E-660C-48A1-B5FB-3937E7384464}" type="slidenum">
              <a:rPr lang="en-US" smtClean="0"/>
              <a:t>5</a:t>
            </a:fld>
            <a:endParaRPr lang="en-US"/>
          </a:p>
        </p:txBody>
      </p:sp>
    </p:spTree>
    <p:extLst>
      <p:ext uri="{BB962C8B-B14F-4D97-AF65-F5344CB8AC3E}">
        <p14:creationId xmlns:p14="http://schemas.microsoft.com/office/powerpoint/2010/main" val="2235734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A672E-660C-48A1-B5FB-3937E7384464}" type="slidenum">
              <a:rPr lang="en-US" smtClean="0"/>
              <a:t>6</a:t>
            </a:fld>
            <a:endParaRPr lang="en-US"/>
          </a:p>
        </p:txBody>
      </p:sp>
    </p:spTree>
    <p:extLst>
      <p:ext uri="{BB962C8B-B14F-4D97-AF65-F5344CB8AC3E}">
        <p14:creationId xmlns:p14="http://schemas.microsoft.com/office/powerpoint/2010/main" val="1303096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all" baseline="0" dirty="0"/>
              <a:t>After Reading and talking Say: </a:t>
            </a:r>
            <a:r>
              <a:rPr lang="en-US" dirty="0"/>
              <a:t>This is our opinion, but there is data to support the opinion that SIR has benefits. Consider this…</a:t>
            </a:r>
          </a:p>
        </p:txBody>
      </p:sp>
      <p:sp>
        <p:nvSpPr>
          <p:cNvPr id="4" name="Slide Number Placeholder 3"/>
          <p:cNvSpPr>
            <a:spLocks noGrp="1"/>
          </p:cNvSpPr>
          <p:nvPr>
            <p:ph type="sldNum" sz="quarter" idx="5"/>
          </p:nvPr>
        </p:nvSpPr>
        <p:spPr/>
        <p:txBody>
          <a:bodyPr/>
          <a:lstStyle/>
          <a:p>
            <a:fld id="{2E7A672E-660C-48A1-B5FB-3937E7384464}" type="slidenum">
              <a:rPr lang="en-US" smtClean="0"/>
              <a:t>7</a:t>
            </a:fld>
            <a:endParaRPr lang="en-US"/>
          </a:p>
        </p:txBody>
      </p:sp>
    </p:spTree>
    <p:extLst>
      <p:ext uri="{BB962C8B-B14F-4D97-AF65-F5344CB8AC3E}">
        <p14:creationId xmlns:p14="http://schemas.microsoft.com/office/powerpoint/2010/main" val="1420623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READING AND TALKING ABOUT THE SLIDE SAY:  SIR helps provide these social ties. Most Branches have a luncheon with speaker that are different every month and include sports anchors, authors, former fighter pilots and mayors. Some of the Branch activities introduce you to new skills or take you on adventures. SIR engages your brain too!</a:t>
            </a:r>
          </a:p>
        </p:txBody>
      </p:sp>
      <p:sp>
        <p:nvSpPr>
          <p:cNvPr id="4" name="Slide Number Placeholder 3"/>
          <p:cNvSpPr>
            <a:spLocks noGrp="1"/>
          </p:cNvSpPr>
          <p:nvPr>
            <p:ph type="sldNum" sz="quarter" idx="5"/>
          </p:nvPr>
        </p:nvSpPr>
        <p:spPr/>
        <p:txBody>
          <a:bodyPr/>
          <a:lstStyle/>
          <a:p>
            <a:fld id="{2E7A672E-660C-48A1-B5FB-3937E7384464}" type="slidenum">
              <a:rPr lang="en-US" smtClean="0"/>
              <a:t>8</a:t>
            </a:fld>
            <a:endParaRPr lang="en-US"/>
          </a:p>
        </p:txBody>
      </p:sp>
    </p:spTree>
    <p:extLst>
      <p:ext uri="{BB962C8B-B14F-4D97-AF65-F5344CB8AC3E}">
        <p14:creationId xmlns:p14="http://schemas.microsoft.com/office/powerpoint/2010/main" val="250104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READING AND TALKING ABOUT THE SLIDE SAY: I’ll just ask you to remember what I said just a few slides ago I noted that, many of us, the members, say “you make friends for life at SIR.” so I believe we have checked the box marked friends.</a:t>
            </a:r>
          </a:p>
        </p:txBody>
      </p:sp>
      <p:sp>
        <p:nvSpPr>
          <p:cNvPr id="4" name="Slide Number Placeholder 3"/>
          <p:cNvSpPr>
            <a:spLocks noGrp="1"/>
          </p:cNvSpPr>
          <p:nvPr>
            <p:ph type="sldNum" sz="quarter" idx="5"/>
          </p:nvPr>
        </p:nvSpPr>
        <p:spPr/>
        <p:txBody>
          <a:bodyPr/>
          <a:lstStyle/>
          <a:p>
            <a:fld id="{2E7A672E-660C-48A1-B5FB-3937E7384464}" type="slidenum">
              <a:rPr lang="en-US" smtClean="0"/>
              <a:t>9</a:t>
            </a:fld>
            <a:endParaRPr lang="en-US"/>
          </a:p>
        </p:txBody>
      </p:sp>
    </p:spTree>
    <p:extLst>
      <p:ext uri="{BB962C8B-B14F-4D97-AF65-F5344CB8AC3E}">
        <p14:creationId xmlns:p14="http://schemas.microsoft.com/office/powerpoint/2010/main" val="58996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64FA-0749-4AF1-9307-2B1A059AD1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EC85D5-04E2-46AC-9808-692FFFF6CC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88FB6-2161-4559-96FA-29F80F597D3F}"/>
              </a:ext>
            </a:extLst>
          </p:cNvPr>
          <p:cNvSpPr>
            <a:spLocks noGrp="1"/>
          </p:cNvSpPr>
          <p:nvPr>
            <p:ph type="dt" sz="half" idx="10"/>
          </p:nvPr>
        </p:nvSpPr>
        <p:spPr/>
        <p:txBody>
          <a:bodyPr/>
          <a:lstStyle/>
          <a:p>
            <a:fld id="{C0146952-DA36-41A4-805D-E3F40EE81F48}" type="datetimeFigureOut">
              <a:rPr lang="en-US" smtClean="0"/>
              <a:t>10/6/2022</a:t>
            </a:fld>
            <a:endParaRPr lang="en-US"/>
          </a:p>
        </p:txBody>
      </p:sp>
      <p:sp>
        <p:nvSpPr>
          <p:cNvPr id="5" name="Footer Placeholder 4">
            <a:extLst>
              <a:ext uri="{FF2B5EF4-FFF2-40B4-BE49-F238E27FC236}">
                <a16:creationId xmlns:a16="http://schemas.microsoft.com/office/drawing/2014/main" id="{E769DB5F-1365-430E-8D3F-0AB5C3D14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0DFB30-7208-4750-BBDD-90ADF5176C18}"/>
              </a:ext>
            </a:extLst>
          </p:cNvPr>
          <p:cNvSpPr>
            <a:spLocks noGrp="1"/>
          </p:cNvSpPr>
          <p:nvPr>
            <p:ph type="sldNum" sz="quarter" idx="12"/>
          </p:nvPr>
        </p:nvSpPr>
        <p:spPr/>
        <p:txBody>
          <a:bodyPr/>
          <a:lstStyle/>
          <a:p>
            <a:fld id="{05C447F8-DD7A-429C-BEEE-1DCE3E64052D}" type="slidenum">
              <a:rPr lang="en-US" smtClean="0"/>
              <a:t>‹#›</a:t>
            </a:fld>
            <a:endParaRPr lang="en-US"/>
          </a:p>
        </p:txBody>
      </p:sp>
    </p:spTree>
    <p:extLst>
      <p:ext uri="{BB962C8B-B14F-4D97-AF65-F5344CB8AC3E}">
        <p14:creationId xmlns:p14="http://schemas.microsoft.com/office/powerpoint/2010/main" val="3660246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DDB8-9A3A-4237-AE9B-0C3AFE7026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DD5B6F-5467-45BD-97A4-A7FE4230B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F4B5C-4F20-40D9-9621-F3FC3100E6EC}"/>
              </a:ext>
            </a:extLst>
          </p:cNvPr>
          <p:cNvSpPr>
            <a:spLocks noGrp="1"/>
          </p:cNvSpPr>
          <p:nvPr>
            <p:ph type="dt" sz="half" idx="10"/>
          </p:nvPr>
        </p:nvSpPr>
        <p:spPr/>
        <p:txBody>
          <a:bodyPr/>
          <a:lstStyle/>
          <a:p>
            <a:fld id="{C0146952-DA36-41A4-805D-E3F40EE81F48}" type="datetimeFigureOut">
              <a:rPr lang="en-US" smtClean="0"/>
              <a:t>10/6/2022</a:t>
            </a:fld>
            <a:endParaRPr lang="en-US"/>
          </a:p>
        </p:txBody>
      </p:sp>
      <p:sp>
        <p:nvSpPr>
          <p:cNvPr id="5" name="Footer Placeholder 4">
            <a:extLst>
              <a:ext uri="{FF2B5EF4-FFF2-40B4-BE49-F238E27FC236}">
                <a16:creationId xmlns:a16="http://schemas.microsoft.com/office/drawing/2014/main" id="{731A94D3-7416-4206-8C59-2D42E7D95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3306B-23CA-4380-8ED6-8ADD918E2CEB}"/>
              </a:ext>
            </a:extLst>
          </p:cNvPr>
          <p:cNvSpPr>
            <a:spLocks noGrp="1"/>
          </p:cNvSpPr>
          <p:nvPr>
            <p:ph type="sldNum" sz="quarter" idx="12"/>
          </p:nvPr>
        </p:nvSpPr>
        <p:spPr/>
        <p:txBody>
          <a:bodyPr/>
          <a:lstStyle/>
          <a:p>
            <a:fld id="{05C447F8-DD7A-429C-BEEE-1DCE3E64052D}" type="slidenum">
              <a:rPr lang="en-US" smtClean="0"/>
              <a:t>‹#›</a:t>
            </a:fld>
            <a:endParaRPr lang="en-US"/>
          </a:p>
        </p:txBody>
      </p:sp>
    </p:spTree>
    <p:extLst>
      <p:ext uri="{BB962C8B-B14F-4D97-AF65-F5344CB8AC3E}">
        <p14:creationId xmlns:p14="http://schemas.microsoft.com/office/powerpoint/2010/main" val="13470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8C2C70-9BBA-4F1B-B49E-328DA97C8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A0512A-5730-4BCE-A500-52372AE59E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9905E-B2A4-489A-B7F7-ECC9AFBBF4F5}"/>
              </a:ext>
            </a:extLst>
          </p:cNvPr>
          <p:cNvSpPr>
            <a:spLocks noGrp="1"/>
          </p:cNvSpPr>
          <p:nvPr>
            <p:ph type="dt" sz="half" idx="10"/>
          </p:nvPr>
        </p:nvSpPr>
        <p:spPr/>
        <p:txBody>
          <a:bodyPr/>
          <a:lstStyle/>
          <a:p>
            <a:fld id="{C0146952-DA36-41A4-805D-E3F40EE81F48}" type="datetimeFigureOut">
              <a:rPr lang="en-US" smtClean="0"/>
              <a:t>10/6/2022</a:t>
            </a:fld>
            <a:endParaRPr lang="en-US"/>
          </a:p>
        </p:txBody>
      </p:sp>
      <p:sp>
        <p:nvSpPr>
          <p:cNvPr id="5" name="Footer Placeholder 4">
            <a:extLst>
              <a:ext uri="{FF2B5EF4-FFF2-40B4-BE49-F238E27FC236}">
                <a16:creationId xmlns:a16="http://schemas.microsoft.com/office/drawing/2014/main" id="{EF8A0FBC-D268-477E-A358-C4F2F1ABB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ECEAB-97EC-4746-AA01-E005C1982D2F}"/>
              </a:ext>
            </a:extLst>
          </p:cNvPr>
          <p:cNvSpPr>
            <a:spLocks noGrp="1"/>
          </p:cNvSpPr>
          <p:nvPr>
            <p:ph type="sldNum" sz="quarter" idx="12"/>
          </p:nvPr>
        </p:nvSpPr>
        <p:spPr/>
        <p:txBody>
          <a:bodyPr/>
          <a:lstStyle/>
          <a:p>
            <a:fld id="{05C447F8-DD7A-429C-BEEE-1DCE3E64052D}" type="slidenum">
              <a:rPr lang="en-US" smtClean="0"/>
              <a:t>‹#›</a:t>
            </a:fld>
            <a:endParaRPr lang="en-US"/>
          </a:p>
        </p:txBody>
      </p:sp>
    </p:spTree>
    <p:extLst>
      <p:ext uri="{BB962C8B-B14F-4D97-AF65-F5344CB8AC3E}">
        <p14:creationId xmlns:p14="http://schemas.microsoft.com/office/powerpoint/2010/main" val="422915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9C9D-46D9-468C-8B9B-E3F368CE86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5D2635-8403-46E0-B81C-8146EA687E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A6728-13D2-4FB0-88D4-5EE26EE650F3}"/>
              </a:ext>
            </a:extLst>
          </p:cNvPr>
          <p:cNvSpPr>
            <a:spLocks noGrp="1"/>
          </p:cNvSpPr>
          <p:nvPr>
            <p:ph type="dt" sz="half" idx="10"/>
          </p:nvPr>
        </p:nvSpPr>
        <p:spPr/>
        <p:txBody>
          <a:bodyPr/>
          <a:lstStyle/>
          <a:p>
            <a:fld id="{C0146952-DA36-41A4-805D-E3F40EE81F48}" type="datetimeFigureOut">
              <a:rPr lang="en-US" smtClean="0"/>
              <a:t>10/6/2022</a:t>
            </a:fld>
            <a:endParaRPr lang="en-US"/>
          </a:p>
        </p:txBody>
      </p:sp>
      <p:sp>
        <p:nvSpPr>
          <p:cNvPr id="5" name="Footer Placeholder 4">
            <a:extLst>
              <a:ext uri="{FF2B5EF4-FFF2-40B4-BE49-F238E27FC236}">
                <a16:creationId xmlns:a16="http://schemas.microsoft.com/office/drawing/2014/main" id="{22683D84-43FF-4657-8AC2-1C9EB2757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084B0-3208-493C-9BD5-36685F673751}"/>
              </a:ext>
            </a:extLst>
          </p:cNvPr>
          <p:cNvSpPr>
            <a:spLocks noGrp="1"/>
          </p:cNvSpPr>
          <p:nvPr>
            <p:ph type="sldNum" sz="quarter" idx="12"/>
          </p:nvPr>
        </p:nvSpPr>
        <p:spPr/>
        <p:txBody>
          <a:bodyPr/>
          <a:lstStyle/>
          <a:p>
            <a:fld id="{05C447F8-DD7A-429C-BEEE-1DCE3E64052D}" type="slidenum">
              <a:rPr lang="en-US" smtClean="0"/>
              <a:t>‹#›</a:t>
            </a:fld>
            <a:endParaRPr lang="en-US"/>
          </a:p>
        </p:txBody>
      </p:sp>
    </p:spTree>
    <p:extLst>
      <p:ext uri="{BB962C8B-B14F-4D97-AF65-F5344CB8AC3E}">
        <p14:creationId xmlns:p14="http://schemas.microsoft.com/office/powerpoint/2010/main" val="344606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C59DE-4C1D-4983-A8B2-3045C74577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661866-669D-401F-88F4-B7A42341FD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077EB0-B42F-4B2C-9D93-40D49F8FEA35}"/>
              </a:ext>
            </a:extLst>
          </p:cNvPr>
          <p:cNvSpPr>
            <a:spLocks noGrp="1"/>
          </p:cNvSpPr>
          <p:nvPr>
            <p:ph type="dt" sz="half" idx="10"/>
          </p:nvPr>
        </p:nvSpPr>
        <p:spPr/>
        <p:txBody>
          <a:bodyPr/>
          <a:lstStyle/>
          <a:p>
            <a:fld id="{C0146952-DA36-41A4-805D-E3F40EE81F48}" type="datetimeFigureOut">
              <a:rPr lang="en-US" smtClean="0"/>
              <a:t>10/6/2022</a:t>
            </a:fld>
            <a:endParaRPr lang="en-US"/>
          </a:p>
        </p:txBody>
      </p:sp>
      <p:sp>
        <p:nvSpPr>
          <p:cNvPr id="5" name="Footer Placeholder 4">
            <a:extLst>
              <a:ext uri="{FF2B5EF4-FFF2-40B4-BE49-F238E27FC236}">
                <a16:creationId xmlns:a16="http://schemas.microsoft.com/office/drawing/2014/main" id="{3099708C-DBEA-453A-A5D1-3E407D0C33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944CC-C943-4565-A835-E61625FADC17}"/>
              </a:ext>
            </a:extLst>
          </p:cNvPr>
          <p:cNvSpPr>
            <a:spLocks noGrp="1"/>
          </p:cNvSpPr>
          <p:nvPr>
            <p:ph type="sldNum" sz="quarter" idx="12"/>
          </p:nvPr>
        </p:nvSpPr>
        <p:spPr/>
        <p:txBody>
          <a:bodyPr/>
          <a:lstStyle/>
          <a:p>
            <a:fld id="{05C447F8-DD7A-429C-BEEE-1DCE3E64052D}" type="slidenum">
              <a:rPr lang="en-US" smtClean="0"/>
              <a:t>‹#›</a:t>
            </a:fld>
            <a:endParaRPr lang="en-US"/>
          </a:p>
        </p:txBody>
      </p:sp>
    </p:spTree>
    <p:extLst>
      <p:ext uri="{BB962C8B-B14F-4D97-AF65-F5344CB8AC3E}">
        <p14:creationId xmlns:p14="http://schemas.microsoft.com/office/powerpoint/2010/main" val="409255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090C-1E37-4244-A8EA-DFE8527463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9C6BF3-2E12-4DAE-9928-42ADDDC006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A3513F-5CED-4B9A-9019-C7E025FCC2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8C92EA-C255-49E0-90FB-18EF19DBC33C}"/>
              </a:ext>
            </a:extLst>
          </p:cNvPr>
          <p:cNvSpPr>
            <a:spLocks noGrp="1"/>
          </p:cNvSpPr>
          <p:nvPr>
            <p:ph type="dt" sz="half" idx="10"/>
          </p:nvPr>
        </p:nvSpPr>
        <p:spPr/>
        <p:txBody>
          <a:bodyPr/>
          <a:lstStyle/>
          <a:p>
            <a:fld id="{C0146952-DA36-41A4-805D-E3F40EE81F48}" type="datetimeFigureOut">
              <a:rPr lang="en-US" smtClean="0"/>
              <a:t>10/6/2022</a:t>
            </a:fld>
            <a:endParaRPr lang="en-US"/>
          </a:p>
        </p:txBody>
      </p:sp>
      <p:sp>
        <p:nvSpPr>
          <p:cNvPr id="6" name="Footer Placeholder 5">
            <a:extLst>
              <a:ext uri="{FF2B5EF4-FFF2-40B4-BE49-F238E27FC236}">
                <a16:creationId xmlns:a16="http://schemas.microsoft.com/office/drawing/2014/main" id="{FC4C3100-B299-4420-B6B4-7800D49D2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77607-69A6-45A4-B4B6-DA4DB9EFE0E2}"/>
              </a:ext>
            </a:extLst>
          </p:cNvPr>
          <p:cNvSpPr>
            <a:spLocks noGrp="1"/>
          </p:cNvSpPr>
          <p:nvPr>
            <p:ph type="sldNum" sz="quarter" idx="12"/>
          </p:nvPr>
        </p:nvSpPr>
        <p:spPr/>
        <p:txBody>
          <a:bodyPr/>
          <a:lstStyle/>
          <a:p>
            <a:fld id="{05C447F8-DD7A-429C-BEEE-1DCE3E64052D}" type="slidenum">
              <a:rPr lang="en-US" smtClean="0"/>
              <a:t>‹#›</a:t>
            </a:fld>
            <a:endParaRPr lang="en-US"/>
          </a:p>
        </p:txBody>
      </p:sp>
    </p:spTree>
    <p:extLst>
      <p:ext uri="{BB962C8B-B14F-4D97-AF65-F5344CB8AC3E}">
        <p14:creationId xmlns:p14="http://schemas.microsoft.com/office/powerpoint/2010/main" val="181593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60CA-EC2D-4057-8667-44425596B3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545199-2215-4B00-BEF5-856E6B2932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520419-68C5-4AFB-A8AE-0D6DE4A03F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52C0EE-A74E-443C-9A2D-D7670C4392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72DB50-4E2D-4EDF-92C8-EA4CE80677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2D1F04-258A-49B1-ADC3-FBFC1A6D1FEB}"/>
              </a:ext>
            </a:extLst>
          </p:cNvPr>
          <p:cNvSpPr>
            <a:spLocks noGrp="1"/>
          </p:cNvSpPr>
          <p:nvPr>
            <p:ph type="dt" sz="half" idx="10"/>
          </p:nvPr>
        </p:nvSpPr>
        <p:spPr/>
        <p:txBody>
          <a:bodyPr/>
          <a:lstStyle/>
          <a:p>
            <a:fld id="{C0146952-DA36-41A4-805D-E3F40EE81F48}" type="datetimeFigureOut">
              <a:rPr lang="en-US" smtClean="0"/>
              <a:t>10/6/2022</a:t>
            </a:fld>
            <a:endParaRPr lang="en-US"/>
          </a:p>
        </p:txBody>
      </p:sp>
      <p:sp>
        <p:nvSpPr>
          <p:cNvPr id="8" name="Footer Placeholder 7">
            <a:extLst>
              <a:ext uri="{FF2B5EF4-FFF2-40B4-BE49-F238E27FC236}">
                <a16:creationId xmlns:a16="http://schemas.microsoft.com/office/drawing/2014/main" id="{0B0F2E4E-8DA3-40C0-8A17-3F19CD1776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491EDB-F2B5-44E3-AD3A-93B13B6055B9}"/>
              </a:ext>
            </a:extLst>
          </p:cNvPr>
          <p:cNvSpPr>
            <a:spLocks noGrp="1"/>
          </p:cNvSpPr>
          <p:nvPr>
            <p:ph type="sldNum" sz="quarter" idx="12"/>
          </p:nvPr>
        </p:nvSpPr>
        <p:spPr/>
        <p:txBody>
          <a:bodyPr/>
          <a:lstStyle/>
          <a:p>
            <a:fld id="{05C447F8-DD7A-429C-BEEE-1DCE3E64052D}" type="slidenum">
              <a:rPr lang="en-US" smtClean="0"/>
              <a:t>‹#›</a:t>
            </a:fld>
            <a:endParaRPr lang="en-US"/>
          </a:p>
        </p:txBody>
      </p:sp>
    </p:spTree>
    <p:extLst>
      <p:ext uri="{BB962C8B-B14F-4D97-AF65-F5344CB8AC3E}">
        <p14:creationId xmlns:p14="http://schemas.microsoft.com/office/powerpoint/2010/main" val="94532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F32B6-05D8-4C39-A998-108B83C84F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63F93-0196-43E9-AB84-FEB2F53F8ABF}"/>
              </a:ext>
            </a:extLst>
          </p:cNvPr>
          <p:cNvSpPr>
            <a:spLocks noGrp="1"/>
          </p:cNvSpPr>
          <p:nvPr>
            <p:ph type="dt" sz="half" idx="10"/>
          </p:nvPr>
        </p:nvSpPr>
        <p:spPr/>
        <p:txBody>
          <a:bodyPr/>
          <a:lstStyle/>
          <a:p>
            <a:fld id="{C0146952-DA36-41A4-805D-E3F40EE81F48}" type="datetimeFigureOut">
              <a:rPr lang="en-US" smtClean="0"/>
              <a:t>10/6/2022</a:t>
            </a:fld>
            <a:endParaRPr lang="en-US"/>
          </a:p>
        </p:txBody>
      </p:sp>
      <p:sp>
        <p:nvSpPr>
          <p:cNvPr id="4" name="Footer Placeholder 3">
            <a:extLst>
              <a:ext uri="{FF2B5EF4-FFF2-40B4-BE49-F238E27FC236}">
                <a16:creationId xmlns:a16="http://schemas.microsoft.com/office/drawing/2014/main" id="{4E9F83B9-0443-48D1-B855-A478B23EB2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A34B84-A117-491D-B13B-52791619C066}"/>
              </a:ext>
            </a:extLst>
          </p:cNvPr>
          <p:cNvSpPr>
            <a:spLocks noGrp="1"/>
          </p:cNvSpPr>
          <p:nvPr>
            <p:ph type="sldNum" sz="quarter" idx="12"/>
          </p:nvPr>
        </p:nvSpPr>
        <p:spPr/>
        <p:txBody>
          <a:bodyPr/>
          <a:lstStyle/>
          <a:p>
            <a:fld id="{05C447F8-DD7A-429C-BEEE-1DCE3E64052D}" type="slidenum">
              <a:rPr lang="en-US" smtClean="0"/>
              <a:t>‹#›</a:t>
            </a:fld>
            <a:endParaRPr lang="en-US"/>
          </a:p>
        </p:txBody>
      </p:sp>
    </p:spTree>
    <p:extLst>
      <p:ext uri="{BB962C8B-B14F-4D97-AF65-F5344CB8AC3E}">
        <p14:creationId xmlns:p14="http://schemas.microsoft.com/office/powerpoint/2010/main" val="3480263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E4250-9149-42C6-8277-C22204FBD7C2}"/>
              </a:ext>
            </a:extLst>
          </p:cNvPr>
          <p:cNvSpPr>
            <a:spLocks noGrp="1"/>
          </p:cNvSpPr>
          <p:nvPr>
            <p:ph type="dt" sz="half" idx="10"/>
          </p:nvPr>
        </p:nvSpPr>
        <p:spPr/>
        <p:txBody>
          <a:bodyPr/>
          <a:lstStyle/>
          <a:p>
            <a:fld id="{C0146952-DA36-41A4-805D-E3F40EE81F48}" type="datetimeFigureOut">
              <a:rPr lang="en-US" smtClean="0"/>
              <a:t>10/6/2022</a:t>
            </a:fld>
            <a:endParaRPr lang="en-US"/>
          </a:p>
        </p:txBody>
      </p:sp>
      <p:sp>
        <p:nvSpPr>
          <p:cNvPr id="3" name="Footer Placeholder 2">
            <a:extLst>
              <a:ext uri="{FF2B5EF4-FFF2-40B4-BE49-F238E27FC236}">
                <a16:creationId xmlns:a16="http://schemas.microsoft.com/office/drawing/2014/main" id="{43BE39D8-1C80-43CA-8C84-D88E77A731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3CF98A-C810-4124-BD94-49A698D6DCDA}"/>
              </a:ext>
            </a:extLst>
          </p:cNvPr>
          <p:cNvSpPr>
            <a:spLocks noGrp="1"/>
          </p:cNvSpPr>
          <p:nvPr>
            <p:ph type="sldNum" sz="quarter" idx="12"/>
          </p:nvPr>
        </p:nvSpPr>
        <p:spPr/>
        <p:txBody>
          <a:bodyPr/>
          <a:lstStyle/>
          <a:p>
            <a:fld id="{05C447F8-DD7A-429C-BEEE-1DCE3E64052D}" type="slidenum">
              <a:rPr lang="en-US" smtClean="0"/>
              <a:t>‹#›</a:t>
            </a:fld>
            <a:endParaRPr lang="en-US"/>
          </a:p>
        </p:txBody>
      </p:sp>
    </p:spTree>
    <p:extLst>
      <p:ext uri="{BB962C8B-B14F-4D97-AF65-F5344CB8AC3E}">
        <p14:creationId xmlns:p14="http://schemas.microsoft.com/office/powerpoint/2010/main" val="287398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132B-3111-4293-9318-C33630EC1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2CEB63-4B2F-4F71-B688-411528A724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7F88F8-9E03-43AD-A93F-A8C3176EE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2E2D9-3B1C-4607-8337-6A5EC9A06C88}"/>
              </a:ext>
            </a:extLst>
          </p:cNvPr>
          <p:cNvSpPr>
            <a:spLocks noGrp="1"/>
          </p:cNvSpPr>
          <p:nvPr>
            <p:ph type="dt" sz="half" idx="10"/>
          </p:nvPr>
        </p:nvSpPr>
        <p:spPr/>
        <p:txBody>
          <a:bodyPr/>
          <a:lstStyle/>
          <a:p>
            <a:fld id="{C0146952-DA36-41A4-805D-E3F40EE81F48}" type="datetimeFigureOut">
              <a:rPr lang="en-US" smtClean="0"/>
              <a:t>10/6/2022</a:t>
            </a:fld>
            <a:endParaRPr lang="en-US"/>
          </a:p>
        </p:txBody>
      </p:sp>
      <p:sp>
        <p:nvSpPr>
          <p:cNvPr id="6" name="Footer Placeholder 5">
            <a:extLst>
              <a:ext uri="{FF2B5EF4-FFF2-40B4-BE49-F238E27FC236}">
                <a16:creationId xmlns:a16="http://schemas.microsoft.com/office/drawing/2014/main" id="{F0318909-2A79-4DB8-B96E-F1A9B440F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86F25-4C24-4787-AF22-98C1081CFAB3}"/>
              </a:ext>
            </a:extLst>
          </p:cNvPr>
          <p:cNvSpPr>
            <a:spLocks noGrp="1"/>
          </p:cNvSpPr>
          <p:nvPr>
            <p:ph type="sldNum" sz="quarter" idx="12"/>
          </p:nvPr>
        </p:nvSpPr>
        <p:spPr/>
        <p:txBody>
          <a:bodyPr/>
          <a:lstStyle/>
          <a:p>
            <a:fld id="{05C447F8-DD7A-429C-BEEE-1DCE3E64052D}" type="slidenum">
              <a:rPr lang="en-US" smtClean="0"/>
              <a:t>‹#›</a:t>
            </a:fld>
            <a:endParaRPr lang="en-US"/>
          </a:p>
        </p:txBody>
      </p:sp>
    </p:spTree>
    <p:extLst>
      <p:ext uri="{BB962C8B-B14F-4D97-AF65-F5344CB8AC3E}">
        <p14:creationId xmlns:p14="http://schemas.microsoft.com/office/powerpoint/2010/main" val="2735881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243C-8C91-4514-A24E-24CFE1A7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5E9C6D-A99E-4590-89E3-EC7FED5318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E1A271-45B3-4417-B4A0-C21BEF1DF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BA6A6-2C0C-4DD1-A190-F6D788D5CAA3}"/>
              </a:ext>
            </a:extLst>
          </p:cNvPr>
          <p:cNvSpPr>
            <a:spLocks noGrp="1"/>
          </p:cNvSpPr>
          <p:nvPr>
            <p:ph type="dt" sz="half" idx="10"/>
          </p:nvPr>
        </p:nvSpPr>
        <p:spPr/>
        <p:txBody>
          <a:bodyPr/>
          <a:lstStyle/>
          <a:p>
            <a:fld id="{C0146952-DA36-41A4-805D-E3F40EE81F48}" type="datetimeFigureOut">
              <a:rPr lang="en-US" smtClean="0"/>
              <a:t>10/6/2022</a:t>
            </a:fld>
            <a:endParaRPr lang="en-US"/>
          </a:p>
        </p:txBody>
      </p:sp>
      <p:sp>
        <p:nvSpPr>
          <p:cNvPr id="6" name="Footer Placeholder 5">
            <a:extLst>
              <a:ext uri="{FF2B5EF4-FFF2-40B4-BE49-F238E27FC236}">
                <a16:creationId xmlns:a16="http://schemas.microsoft.com/office/drawing/2014/main" id="{2D753334-2EE4-4BFD-B6CF-A240D6863D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0F9737-8D50-4E08-B059-CA2F949626F9}"/>
              </a:ext>
            </a:extLst>
          </p:cNvPr>
          <p:cNvSpPr>
            <a:spLocks noGrp="1"/>
          </p:cNvSpPr>
          <p:nvPr>
            <p:ph type="sldNum" sz="quarter" idx="12"/>
          </p:nvPr>
        </p:nvSpPr>
        <p:spPr/>
        <p:txBody>
          <a:bodyPr/>
          <a:lstStyle/>
          <a:p>
            <a:fld id="{05C447F8-DD7A-429C-BEEE-1DCE3E64052D}" type="slidenum">
              <a:rPr lang="en-US" smtClean="0"/>
              <a:t>‹#›</a:t>
            </a:fld>
            <a:endParaRPr lang="en-US"/>
          </a:p>
        </p:txBody>
      </p:sp>
    </p:spTree>
    <p:extLst>
      <p:ext uri="{BB962C8B-B14F-4D97-AF65-F5344CB8AC3E}">
        <p14:creationId xmlns:p14="http://schemas.microsoft.com/office/powerpoint/2010/main" val="11661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F26ACC-6D87-445D-83BA-F009DD78E0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DE16A5-1F9E-4557-AADC-6F81AFE351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6260D-4A3E-44FF-B7BD-477920AD2D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46952-DA36-41A4-805D-E3F40EE81F48}" type="datetimeFigureOut">
              <a:rPr lang="en-US" smtClean="0"/>
              <a:t>10/6/2022</a:t>
            </a:fld>
            <a:endParaRPr lang="en-US"/>
          </a:p>
        </p:txBody>
      </p:sp>
      <p:sp>
        <p:nvSpPr>
          <p:cNvPr id="5" name="Footer Placeholder 4">
            <a:extLst>
              <a:ext uri="{FF2B5EF4-FFF2-40B4-BE49-F238E27FC236}">
                <a16:creationId xmlns:a16="http://schemas.microsoft.com/office/drawing/2014/main" id="{B5EAA4F3-BDEA-4F79-A5B3-E3E3ADD0C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5B01FC-6587-4C8B-ACC9-A30F007AEA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447F8-DD7A-429C-BEEE-1DCE3E64052D}" type="slidenum">
              <a:rPr lang="en-US" smtClean="0"/>
              <a:t>‹#›</a:t>
            </a:fld>
            <a:endParaRPr lang="en-US"/>
          </a:p>
        </p:txBody>
      </p:sp>
    </p:spTree>
    <p:extLst>
      <p:ext uri="{BB962C8B-B14F-4D97-AF65-F5344CB8AC3E}">
        <p14:creationId xmlns:p14="http://schemas.microsoft.com/office/powerpoint/2010/main" val="3882671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cdc.gov/physicalactivity/basics/pa-health/index.htm#reducing-disease" TargetMode="External"/><Relationship Id="rId3" Type="http://schemas.openxmlformats.org/officeDocument/2006/relationships/image" Target="../media/image1.png"/><Relationship Id="rId7" Type="http://schemas.openxmlformats.org/officeDocument/2006/relationships/hyperlink" Target="https://www.cdc.gov/healthyweight/physical_activity/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cdc.gov/physicalactivity/basics/pa-health/index.htm#brain-health" TargetMode="External"/><Relationship Id="rId11" Type="http://schemas.openxmlformats.org/officeDocument/2006/relationships/image" Target="../media/image13.jpg"/><Relationship Id="rId5" Type="http://schemas.openxmlformats.org/officeDocument/2006/relationships/image" Target="../media/image5.png"/><Relationship Id="rId10" Type="http://schemas.openxmlformats.org/officeDocument/2006/relationships/hyperlink" Target="https://www.cdc.gov/physicalactivity/basics/pa-health/index.htm#prevent" TargetMode="External"/><Relationship Id="rId4" Type="http://schemas.openxmlformats.org/officeDocument/2006/relationships/image" Target="../media/image4.png"/><Relationship Id="rId9" Type="http://schemas.openxmlformats.org/officeDocument/2006/relationships/hyperlink" Target="https://www.cdc.gov/physicalactivity/basics/pa-health/index.htm#bones-muscl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27553ACF-3B92-4427-98B1-D569561CA7F0}"/>
              </a:ext>
            </a:extLst>
          </p:cNvPr>
          <p:cNvPicPr>
            <a:picLocks noChangeAspect="1"/>
          </p:cNvPicPr>
          <p:nvPr/>
        </p:nvPicPr>
        <p:blipFill rotWithShape="1">
          <a:blip r:embed="rId3">
            <a:extLst>
              <a:ext uri="{28A0092B-C50C-407E-A947-70E740481C1C}">
                <a14:useLocalDpi xmlns:a14="http://schemas.microsoft.com/office/drawing/2010/main" val="0"/>
              </a:ext>
            </a:extLst>
          </a:blip>
          <a:srcRect l="467" b="37932"/>
          <a:stretch/>
        </p:blipFill>
        <p:spPr>
          <a:xfrm>
            <a:off x="10521" y="1779588"/>
            <a:ext cx="12181479" cy="5078412"/>
          </a:xfrm>
          <a:prstGeom prst="rect">
            <a:avLst/>
          </a:prstGeom>
          <a:scene3d>
            <a:camera prst="orthographicFront">
              <a:rot lat="0" lon="0" rev="0"/>
            </a:camera>
            <a:lightRig rig="threePt" dir="t"/>
          </a:scene3d>
        </p:spPr>
      </p:pic>
      <p:sp>
        <p:nvSpPr>
          <p:cNvPr id="3" name="Subtitle 2">
            <a:extLst>
              <a:ext uri="{FF2B5EF4-FFF2-40B4-BE49-F238E27FC236}">
                <a16:creationId xmlns:a16="http://schemas.microsoft.com/office/drawing/2014/main" id="{44207631-72D9-4B96-956E-E377A6557536}"/>
              </a:ext>
            </a:extLst>
          </p:cNvPr>
          <p:cNvSpPr>
            <a:spLocks noGrp="1"/>
          </p:cNvSpPr>
          <p:nvPr>
            <p:ph type="subTitle" idx="1"/>
          </p:nvPr>
        </p:nvSpPr>
        <p:spPr>
          <a:xfrm>
            <a:off x="5079255" y="3098727"/>
            <a:ext cx="6305552" cy="828725"/>
          </a:xfrm>
        </p:spPr>
        <p:txBody>
          <a:bodyPr/>
          <a:lstStyle/>
          <a:p>
            <a:pPr algn="r">
              <a:lnSpc>
                <a:spcPct val="100000"/>
              </a:lnSpc>
              <a:spcBef>
                <a:spcPts val="0"/>
              </a:spcBef>
            </a:pPr>
            <a:r>
              <a:rPr lang="en-US" sz="4400" i="1" dirty="0"/>
              <a:t>WeAreSir.com</a:t>
            </a:r>
          </a:p>
        </p:txBody>
      </p:sp>
      <p:pic>
        <p:nvPicPr>
          <p:cNvPr id="9" name="Picture 8" descr="Logo, company name&#10;&#10;Description automatically generated">
            <a:extLst>
              <a:ext uri="{FF2B5EF4-FFF2-40B4-BE49-F238E27FC236}">
                <a16:creationId xmlns:a16="http://schemas.microsoft.com/office/drawing/2014/main" id="{7ABBF984-D86C-4EE9-873B-00A804FCCB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897" y="3429000"/>
            <a:ext cx="3483632" cy="3210407"/>
          </a:xfrm>
          <a:prstGeom prst="rect">
            <a:avLst/>
          </a:prstGeom>
        </p:spPr>
      </p:pic>
      <p:sp>
        <p:nvSpPr>
          <p:cNvPr id="13" name="Title 1">
            <a:extLst>
              <a:ext uri="{FF2B5EF4-FFF2-40B4-BE49-F238E27FC236}">
                <a16:creationId xmlns:a16="http://schemas.microsoft.com/office/drawing/2014/main" id="{42A89FD2-6886-47A1-A1D3-654FBD10B335}"/>
              </a:ext>
            </a:extLst>
          </p:cNvPr>
          <p:cNvSpPr>
            <a:spLocks noGrp="1"/>
          </p:cNvSpPr>
          <p:nvPr>
            <p:ph type="ctrTitle"/>
          </p:nvPr>
        </p:nvSpPr>
        <p:spPr>
          <a:xfrm>
            <a:off x="2458150" y="1563018"/>
            <a:ext cx="8926657" cy="2312082"/>
          </a:xfrm>
        </p:spPr>
        <p:txBody>
          <a:bodyPr anchor="t" anchorCtr="0">
            <a:normAutofit/>
          </a:bodyPr>
          <a:lstStyle/>
          <a:p>
            <a:pPr algn="r"/>
            <a:r>
              <a:rPr lang="en-US" b="1" kern="0" dirty="0">
                <a:latin typeface="Lato" panose="020F0502020204030203" pitchFamily="34" charset="0"/>
              </a:rPr>
              <a:t>Can SIR Inc. </a:t>
            </a:r>
            <a:br>
              <a:rPr lang="en-US" b="1" kern="0" dirty="0">
                <a:latin typeface="Lato" panose="020F0502020204030203" pitchFamily="34" charset="0"/>
              </a:rPr>
            </a:br>
            <a:r>
              <a:rPr lang="en-US" b="1" kern="0" dirty="0">
                <a:latin typeface="Lato" panose="020F0502020204030203" pitchFamily="34" charset="0"/>
              </a:rPr>
              <a:t>Enrich Your Life?</a:t>
            </a:r>
            <a:endParaRPr lang="en-US" sz="4800" b="1" i="1" kern="0" dirty="0">
              <a:latin typeface="Lato" panose="020F0502020204030203" pitchFamily="34" charset="0"/>
              <a:cs typeface="Arial" panose="020B0604020202020204" pitchFamily="34" charset="0"/>
            </a:endParaRPr>
          </a:p>
        </p:txBody>
      </p:sp>
      <p:pic>
        <p:nvPicPr>
          <p:cNvPr id="4" name="Picture 3" descr="Shape&#10;&#10;Description automatically generated">
            <a:extLst>
              <a:ext uri="{FF2B5EF4-FFF2-40B4-BE49-F238E27FC236}">
                <a16:creationId xmlns:a16="http://schemas.microsoft.com/office/drawing/2014/main" id="{E7E4F561-5F2B-9297-6170-4DDD7B343E63}"/>
              </a:ext>
            </a:extLst>
          </p:cNvPr>
          <p:cNvPicPr>
            <a:picLocks noChangeAspect="1"/>
          </p:cNvPicPr>
          <p:nvPr/>
        </p:nvPicPr>
        <p:blipFill rotWithShape="1">
          <a:blip r:embed="rId5">
            <a:extLst>
              <a:ext uri="{28A0092B-C50C-407E-A947-70E740481C1C}">
                <a14:useLocalDpi xmlns:a14="http://schemas.microsoft.com/office/drawing/2010/main" val="0"/>
              </a:ext>
            </a:extLst>
          </a:blip>
          <a:srcRect b="32462"/>
          <a:stretch/>
        </p:blipFill>
        <p:spPr>
          <a:xfrm>
            <a:off x="8958971" y="5384058"/>
            <a:ext cx="3264415" cy="1473942"/>
          </a:xfrm>
          <a:prstGeom prst="rect">
            <a:avLst/>
          </a:prstGeom>
          <a:scene3d>
            <a:camera prst="orthographicFront">
              <a:rot lat="0" lon="11340000" rev="0"/>
            </a:camera>
            <a:lightRig rig="threePt" dir="t"/>
          </a:scene3d>
        </p:spPr>
      </p:pic>
    </p:spTree>
    <p:extLst>
      <p:ext uri="{BB962C8B-B14F-4D97-AF65-F5344CB8AC3E}">
        <p14:creationId xmlns:p14="http://schemas.microsoft.com/office/powerpoint/2010/main" val="751305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B7A38D39-15D8-9DF1-2BA8-B1DF28089069}"/>
              </a:ext>
            </a:extLst>
          </p:cNvPr>
          <p:cNvPicPr>
            <a:picLocks noChangeAspect="1"/>
          </p:cNvPicPr>
          <p:nvPr/>
        </p:nvPicPr>
        <p:blipFill rotWithShape="1">
          <a:blip r:embed="rId3">
            <a:extLst>
              <a:ext uri="{28A0092B-C50C-407E-A947-70E740481C1C}">
                <a14:useLocalDpi xmlns:a14="http://schemas.microsoft.com/office/drawing/2010/main" val="0"/>
              </a:ext>
            </a:extLst>
          </a:blip>
          <a:srcRect l="468" r="36284" b="37932"/>
          <a:stretch/>
        </p:blipFill>
        <p:spPr>
          <a:xfrm rot="5400000">
            <a:off x="-1177855" y="1186649"/>
            <a:ext cx="6849206" cy="4493496"/>
          </a:xfrm>
          <a:prstGeom prst="rect">
            <a:avLst/>
          </a:prstGeom>
          <a:scene3d>
            <a:camera prst="orthographicFront">
              <a:rot lat="0" lon="0" rev="0"/>
            </a:camera>
            <a:lightRig rig="threePt" dir="t"/>
          </a:scene3d>
        </p:spPr>
      </p:pic>
      <p:grpSp>
        <p:nvGrpSpPr>
          <p:cNvPr id="5" name="Group 4">
            <a:extLst>
              <a:ext uri="{FF2B5EF4-FFF2-40B4-BE49-F238E27FC236}">
                <a16:creationId xmlns:a16="http://schemas.microsoft.com/office/drawing/2014/main" id="{DA4DA6F0-FD39-0AEB-4DFF-CCD274A351D6}"/>
              </a:ext>
            </a:extLst>
          </p:cNvPr>
          <p:cNvGrpSpPr/>
          <p:nvPr/>
        </p:nvGrpSpPr>
        <p:grpSpPr>
          <a:xfrm>
            <a:off x="2704289" y="4445583"/>
            <a:ext cx="9511757" cy="2412415"/>
            <a:chOff x="24045" y="3258278"/>
            <a:chExt cx="12192000" cy="3590925"/>
          </a:xfrm>
        </p:grpSpPr>
        <p:pic>
          <p:nvPicPr>
            <p:cNvPr id="6" name="Picture 5" descr="Shape, arrow&#10;&#10;Description automatically generated">
              <a:extLst>
                <a:ext uri="{FF2B5EF4-FFF2-40B4-BE49-F238E27FC236}">
                  <a16:creationId xmlns:a16="http://schemas.microsoft.com/office/drawing/2014/main" id="{3F84C4F4-44BF-BC45-C137-907B72A95041}"/>
                </a:ext>
              </a:extLst>
            </p:cNvPr>
            <p:cNvPicPr preferRelativeResize="0">
              <a:picLocks/>
            </p:cNvPicPr>
            <p:nvPr/>
          </p:nvPicPr>
          <p:blipFill rotWithShape="1">
            <a:blip r:embed="rId4">
              <a:extLst>
                <a:ext uri="{28A0092B-C50C-407E-A947-70E740481C1C}">
                  <a14:useLocalDpi xmlns:a14="http://schemas.microsoft.com/office/drawing/2010/main" val="0"/>
                </a:ext>
              </a:extLst>
            </a:blip>
            <a:srcRect b="20003"/>
            <a:stretch/>
          </p:blipFill>
          <p:spPr>
            <a:xfrm flipH="1">
              <a:off x="24045" y="3258278"/>
              <a:ext cx="12192000" cy="3590925"/>
            </a:xfrm>
            <a:prstGeom prst="rect">
              <a:avLst/>
            </a:prstGeom>
          </p:spPr>
        </p:pic>
        <p:pic>
          <p:nvPicPr>
            <p:cNvPr id="7" name="Picture 6" descr="Logo, company name&#10;&#10;Description automatically generated">
              <a:extLst>
                <a:ext uri="{FF2B5EF4-FFF2-40B4-BE49-F238E27FC236}">
                  <a16:creationId xmlns:a16="http://schemas.microsoft.com/office/drawing/2014/main" id="{52318E7D-490C-FA01-540A-BDDB320436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5442" y="4865771"/>
              <a:ext cx="1152281" cy="1061906"/>
            </a:xfrm>
            <a:prstGeom prst="rect">
              <a:avLst/>
            </a:prstGeom>
          </p:spPr>
        </p:pic>
      </p:grpSp>
      <p:sp>
        <p:nvSpPr>
          <p:cNvPr id="2" name="Title 1">
            <a:extLst>
              <a:ext uri="{FF2B5EF4-FFF2-40B4-BE49-F238E27FC236}">
                <a16:creationId xmlns:a16="http://schemas.microsoft.com/office/drawing/2014/main" id="{BDCDE081-1883-4C7D-A9AF-97584D84767D}"/>
              </a:ext>
            </a:extLst>
          </p:cNvPr>
          <p:cNvSpPr>
            <a:spLocks noGrp="1"/>
          </p:cNvSpPr>
          <p:nvPr>
            <p:ph type="title"/>
          </p:nvPr>
        </p:nvSpPr>
        <p:spPr>
          <a:xfrm>
            <a:off x="-71311" y="619091"/>
            <a:ext cx="3798856" cy="1325563"/>
          </a:xfrm>
        </p:spPr>
        <p:txBody>
          <a:bodyPr>
            <a:normAutofit/>
          </a:bodyPr>
          <a:lstStyle/>
          <a:p>
            <a:pPr algn="ctr"/>
            <a:r>
              <a:rPr lang="en-US" dirty="0">
                <a:solidFill>
                  <a:schemeClr val="bg1"/>
                </a:solidFill>
                <a:latin typeface="Lato" panose="020F0502020204030203" pitchFamily="34" charset="0"/>
                <a:cs typeface="Times New Roman" panose="02020603050405020304" pitchFamily="18" charset="0"/>
              </a:rPr>
              <a:t>Being</a:t>
            </a:r>
            <a:br>
              <a:rPr lang="en-US" dirty="0">
                <a:solidFill>
                  <a:schemeClr val="bg1"/>
                </a:solidFill>
                <a:latin typeface="Lato" panose="020F0502020204030203" pitchFamily="34" charset="0"/>
                <a:cs typeface="Times New Roman" panose="02020603050405020304" pitchFamily="18" charset="0"/>
              </a:rPr>
            </a:br>
            <a:r>
              <a:rPr lang="en-US" dirty="0">
                <a:solidFill>
                  <a:schemeClr val="bg1"/>
                </a:solidFill>
                <a:latin typeface="Lato" panose="020F0502020204030203" pitchFamily="34" charset="0"/>
                <a:cs typeface="Times New Roman" panose="02020603050405020304" pitchFamily="18" charset="0"/>
              </a:rPr>
              <a:t>Active</a:t>
            </a:r>
            <a:endParaRPr lang="en-US" i="1" dirty="0">
              <a:solidFill>
                <a:schemeClr val="bg1"/>
              </a:solidFill>
              <a:latin typeface="Lato" panose="020F0502020204030203" pitchFamily="34" charset="0"/>
            </a:endParaRPr>
          </a:p>
        </p:txBody>
      </p:sp>
      <p:sp>
        <p:nvSpPr>
          <p:cNvPr id="3" name="Content Placeholder 2">
            <a:extLst>
              <a:ext uri="{FF2B5EF4-FFF2-40B4-BE49-F238E27FC236}">
                <a16:creationId xmlns:a16="http://schemas.microsoft.com/office/drawing/2014/main" id="{4E35D74F-CA9C-4C96-8D6B-047B7BCC9982}"/>
              </a:ext>
            </a:extLst>
          </p:cNvPr>
          <p:cNvSpPr>
            <a:spLocks noGrp="1"/>
          </p:cNvSpPr>
          <p:nvPr>
            <p:ph idx="1"/>
          </p:nvPr>
        </p:nvSpPr>
        <p:spPr>
          <a:xfrm>
            <a:off x="4420749" y="619091"/>
            <a:ext cx="7244277" cy="6359271"/>
          </a:xfrm>
        </p:spPr>
        <p:txBody>
          <a:bodyPr>
            <a:normAutofit fontScale="92500" lnSpcReduction="20000"/>
          </a:bodyPr>
          <a:lstStyle/>
          <a:p>
            <a:pPr marL="457200" lvl="1" indent="0">
              <a:lnSpc>
                <a:spcPct val="107000"/>
              </a:lnSpc>
              <a:spcBef>
                <a:spcPts val="0"/>
              </a:spcBef>
              <a:buNone/>
            </a:pPr>
            <a:r>
              <a:rPr lang="en-US" sz="3200" b="0" i="0" dirty="0">
                <a:effectLst/>
                <a:latin typeface="Lato" panose="020F0502020204030203" pitchFamily="34" charset="0"/>
              </a:rPr>
              <a:t>The CDC says regular physical activity </a:t>
            </a:r>
          </a:p>
          <a:p>
            <a:pPr marL="457200" lvl="1" indent="0">
              <a:lnSpc>
                <a:spcPct val="107000"/>
              </a:lnSpc>
              <a:spcBef>
                <a:spcPts val="0"/>
              </a:spcBef>
              <a:buNone/>
            </a:pPr>
            <a:r>
              <a:rPr lang="en-US" sz="3200" b="0" i="0" dirty="0">
                <a:effectLst/>
                <a:latin typeface="Lato" panose="020F0502020204030203" pitchFamily="34" charset="0"/>
              </a:rPr>
              <a:t>is one of the most important things you </a:t>
            </a:r>
          </a:p>
          <a:p>
            <a:pPr marL="457200" lvl="1" indent="0">
              <a:lnSpc>
                <a:spcPct val="107000"/>
              </a:lnSpc>
              <a:spcBef>
                <a:spcPts val="0"/>
              </a:spcBef>
              <a:buNone/>
            </a:pPr>
            <a:r>
              <a:rPr lang="en-US" sz="3200" b="0" i="0" dirty="0">
                <a:effectLst/>
                <a:latin typeface="Lato" panose="020F0502020204030203" pitchFamily="34" charset="0"/>
              </a:rPr>
              <a:t>can do for your health. </a:t>
            </a:r>
          </a:p>
          <a:p>
            <a:pPr marL="457200" lvl="1" indent="0">
              <a:lnSpc>
                <a:spcPct val="107000"/>
              </a:lnSpc>
              <a:spcBef>
                <a:spcPts val="0"/>
              </a:spcBef>
              <a:buNone/>
            </a:pPr>
            <a:endParaRPr lang="en-US" sz="3200" dirty="0">
              <a:latin typeface="Lato" panose="020F0502020204030203" pitchFamily="34" charset="0"/>
            </a:endParaRPr>
          </a:p>
          <a:p>
            <a:pPr marL="457200" lvl="1" indent="0">
              <a:lnSpc>
                <a:spcPct val="107000"/>
              </a:lnSpc>
              <a:spcBef>
                <a:spcPts val="0"/>
              </a:spcBef>
              <a:buNone/>
            </a:pPr>
            <a:r>
              <a:rPr lang="en-US" sz="3200" b="0" i="0" dirty="0">
                <a:effectLst/>
                <a:latin typeface="Lato" panose="020F0502020204030203" pitchFamily="34" charset="0"/>
              </a:rPr>
              <a:t>Being physically active can improve </a:t>
            </a:r>
          </a:p>
          <a:p>
            <a:pPr marL="457200" lvl="1" indent="0">
              <a:lnSpc>
                <a:spcPct val="107000"/>
              </a:lnSpc>
              <a:spcBef>
                <a:spcPts val="0"/>
              </a:spcBef>
              <a:buNone/>
            </a:pPr>
            <a:r>
              <a:rPr lang="en-US" sz="3200" b="0" i="0" dirty="0">
                <a:effectLst/>
                <a:latin typeface="Lato" panose="020F0502020204030203" pitchFamily="34" charset="0"/>
              </a:rPr>
              <a:t>your </a:t>
            </a:r>
            <a:r>
              <a:rPr lang="en-US" sz="3200" b="0" i="0" u="sng" dirty="0">
                <a:effectLst/>
                <a:latin typeface="Lato" panose="020F0502020204030203" pitchFamily="34" charset="0"/>
                <a:hlinkClick r:id="rId6">
                  <a:extLst>
                    <a:ext uri="{A12FA001-AC4F-418D-AE19-62706E023703}">
                      <ahyp:hlinkClr xmlns:ahyp="http://schemas.microsoft.com/office/drawing/2018/hyperlinkcolor" val="tx"/>
                    </a:ext>
                  </a:extLst>
                </a:hlinkClick>
              </a:rPr>
              <a:t>brain health</a:t>
            </a:r>
            <a:r>
              <a:rPr lang="en-US" sz="3200" b="0" i="0" dirty="0">
                <a:effectLst/>
                <a:latin typeface="Lato" panose="020F0502020204030203" pitchFamily="34" charset="0"/>
              </a:rPr>
              <a:t>, help </a:t>
            </a:r>
            <a:r>
              <a:rPr lang="en-US" sz="3200" b="0" i="0" u="sng" dirty="0">
                <a:effectLst/>
                <a:latin typeface="Lato" panose="020F0502020204030203" pitchFamily="34" charset="0"/>
                <a:hlinkClick r:id="rId7">
                  <a:extLst>
                    <a:ext uri="{A12FA001-AC4F-418D-AE19-62706E023703}">
                      <ahyp:hlinkClr xmlns:ahyp="http://schemas.microsoft.com/office/drawing/2018/hyperlinkcolor" val="tx"/>
                    </a:ext>
                  </a:extLst>
                </a:hlinkClick>
              </a:rPr>
              <a:t>manage weight</a:t>
            </a:r>
            <a:r>
              <a:rPr lang="en-US" sz="3200" b="0" i="0" dirty="0">
                <a:effectLst/>
                <a:latin typeface="Lato" panose="020F0502020204030203" pitchFamily="34" charset="0"/>
              </a:rPr>
              <a:t>, reduce the </a:t>
            </a:r>
            <a:r>
              <a:rPr lang="en-US" sz="3200" b="0" i="0" u="sng" dirty="0">
                <a:effectLst/>
                <a:latin typeface="Lato" panose="020F0502020204030203" pitchFamily="34" charset="0"/>
                <a:hlinkClick r:id="rId8">
                  <a:extLst>
                    <a:ext uri="{A12FA001-AC4F-418D-AE19-62706E023703}">
                      <ahyp:hlinkClr xmlns:ahyp="http://schemas.microsoft.com/office/drawing/2018/hyperlinkcolor" val="tx"/>
                    </a:ext>
                  </a:extLst>
                </a:hlinkClick>
              </a:rPr>
              <a:t>risk of disease</a:t>
            </a:r>
            <a:r>
              <a:rPr lang="en-US" sz="3200" b="0" i="0" dirty="0">
                <a:effectLst/>
                <a:latin typeface="Lato" panose="020F0502020204030203" pitchFamily="34" charset="0"/>
              </a:rPr>
              <a:t>, strengthen </a:t>
            </a:r>
            <a:r>
              <a:rPr lang="en-US" sz="3200" b="0" i="0" u="sng" dirty="0">
                <a:effectLst/>
                <a:latin typeface="Lato" panose="020F0502020204030203" pitchFamily="34" charset="0"/>
                <a:hlinkClick r:id="rId9">
                  <a:extLst>
                    <a:ext uri="{A12FA001-AC4F-418D-AE19-62706E023703}">
                      <ahyp:hlinkClr xmlns:ahyp="http://schemas.microsoft.com/office/drawing/2018/hyperlinkcolor" val="tx"/>
                    </a:ext>
                  </a:extLst>
                </a:hlinkClick>
              </a:rPr>
              <a:t>bones and muscles</a:t>
            </a:r>
            <a:r>
              <a:rPr lang="en-US" sz="3200" b="0" i="0" dirty="0">
                <a:effectLst/>
                <a:latin typeface="Lato" panose="020F0502020204030203" pitchFamily="34" charset="0"/>
              </a:rPr>
              <a:t>, and improve your ability to do </a:t>
            </a:r>
            <a:r>
              <a:rPr lang="en-US" sz="3200" b="0" i="0" u="sng" dirty="0">
                <a:effectLst/>
                <a:latin typeface="Lato" panose="020F0502020204030203" pitchFamily="34" charset="0"/>
                <a:hlinkClick r:id="rId10">
                  <a:extLst>
                    <a:ext uri="{A12FA001-AC4F-418D-AE19-62706E023703}">
                      <ahyp:hlinkClr xmlns:ahyp="http://schemas.microsoft.com/office/drawing/2018/hyperlinkcolor" val="tx"/>
                    </a:ext>
                  </a:extLst>
                </a:hlinkClick>
              </a:rPr>
              <a:t>everyday activities</a:t>
            </a:r>
            <a:r>
              <a:rPr lang="en-US" sz="3200" b="0" i="0" dirty="0">
                <a:effectLst/>
                <a:latin typeface="Lato" panose="020F0502020204030203" pitchFamily="34" charset="0"/>
              </a:rPr>
              <a:t>.</a:t>
            </a:r>
          </a:p>
          <a:p>
            <a:pPr marL="457200" lvl="1" indent="0">
              <a:lnSpc>
                <a:spcPct val="107000"/>
              </a:lnSpc>
              <a:spcBef>
                <a:spcPts val="0"/>
              </a:spcBef>
              <a:buNone/>
            </a:pPr>
            <a:endParaRPr lang="en-US" sz="3200" b="0" i="0" dirty="0">
              <a:effectLst/>
              <a:latin typeface="Lato" panose="020F0502020204030203" pitchFamily="34" charset="0"/>
            </a:endParaRPr>
          </a:p>
          <a:p>
            <a:pPr marL="457200" lvl="1" indent="0">
              <a:lnSpc>
                <a:spcPct val="107000"/>
              </a:lnSpc>
              <a:spcBef>
                <a:spcPts val="0"/>
              </a:spcBef>
              <a:buNone/>
            </a:pPr>
            <a:endParaRPr lang="en-US" sz="3200" dirty="0">
              <a:latin typeface="Lato" panose="020F0502020204030203" pitchFamily="34" charset="0"/>
            </a:endParaRPr>
          </a:p>
          <a:p>
            <a:pPr marL="457200" lvl="1" indent="0">
              <a:lnSpc>
                <a:spcPct val="107000"/>
              </a:lnSpc>
              <a:spcBef>
                <a:spcPts val="0"/>
              </a:spcBef>
              <a:buNone/>
            </a:pPr>
            <a:endParaRPr lang="en-US" sz="3200" b="0" i="0" dirty="0">
              <a:effectLst/>
              <a:latin typeface="Lato" panose="020F0502020204030203" pitchFamily="34" charset="0"/>
            </a:endParaRPr>
          </a:p>
          <a:p>
            <a:pPr marL="457200" lvl="1" indent="0">
              <a:lnSpc>
                <a:spcPct val="107000"/>
              </a:lnSpc>
              <a:spcBef>
                <a:spcPts val="0"/>
              </a:spcBef>
              <a:buNone/>
            </a:pPr>
            <a:endParaRPr lang="en-US" sz="3200" b="0" i="0" dirty="0">
              <a:effectLst/>
              <a:latin typeface="Lato" panose="020F0502020204030203" pitchFamily="34" charset="0"/>
            </a:endParaRPr>
          </a:p>
          <a:p>
            <a:pPr marL="457200" lvl="1" indent="0">
              <a:lnSpc>
                <a:spcPct val="107000"/>
              </a:lnSpc>
              <a:spcBef>
                <a:spcPts val="0"/>
              </a:spcBef>
              <a:buNone/>
            </a:pPr>
            <a:endParaRPr lang="en-US" sz="1100" dirty="0">
              <a:latin typeface="Lato" panose="020F0502020204030203"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sz="1200" dirty="0">
                <a:solidFill>
                  <a:schemeClr val="bg1"/>
                </a:solidFill>
                <a:latin typeface="Lato" panose="020F0502020204030203" pitchFamily="34" charset="0"/>
                <a:ea typeface="Calibri" panose="020F0502020204030204" pitchFamily="34" charset="0"/>
                <a:cs typeface="Times New Roman" panose="02020603050405020304" pitchFamily="18" charset="0"/>
              </a:rPr>
              <a:t>https://www.cdc.gov/physicalactivity/basics/pa-health/index.htm#:~:text=Being%20physically%20active%20can%20improve,activity%20gain%20some%20health%20benefits.</a:t>
            </a:r>
            <a:endParaRPr lang="en-US" sz="1200" dirty="0">
              <a:solidFill>
                <a:schemeClr val="bg1"/>
              </a:solidFill>
              <a:effectLst/>
              <a:latin typeface="Lato" panose="020F0502020204030203" pitchFamily="34" charset="0"/>
              <a:ea typeface="Calibri" panose="020F0502020204030204" pitchFamily="34" charset="0"/>
              <a:cs typeface="Times New Roman" panose="02020603050405020304" pitchFamily="18" charset="0"/>
            </a:endParaRPr>
          </a:p>
          <a:p>
            <a:pPr lvl="2">
              <a:lnSpc>
                <a:spcPct val="107000"/>
              </a:lnSpc>
              <a:spcBef>
                <a:spcPts val="0"/>
              </a:spcBef>
            </a:pPr>
            <a:endParaRPr lang="en-US" sz="3400" dirty="0">
              <a:solidFill>
                <a:schemeClr val="bg1"/>
              </a:solidFill>
              <a:effectLst/>
              <a:latin typeface="Lato" panose="020F0502020204030203" pitchFamily="34" charset="0"/>
              <a:ea typeface="Calibri" panose="020F0502020204030204" pitchFamily="34" charset="0"/>
              <a:cs typeface="Times New Roman" panose="02020603050405020304" pitchFamily="18" charset="0"/>
            </a:endParaRPr>
          </a:p>
          <a:p>
            <a:pPr lvl="2">
              <a:lnSpc>
                <a:spcPct val="107000"/>
              </a:lnSpc>
              <a:spcBef>
                <a:spcPts val="0"/>
              </a:spcBef>
            </a:pPr>
            <a:endParaRPr lang="en-US" sz="4000" dirty="0">
              <a:solidFill>
                <a:schemeClr val="bg1"/>
              </a:solidFill>
              <a:latin typeface="Lato" panose="020F0502020204030203" pitchFamily="34" charset="0"/>
              <a:ea typeface="Calibri" panose="020F0502020204030204" pitchFamily="34" charset="0"/>
              <a:cs typeface="Times New Roman" panose="02020603050405020304" pitchFamily="18" charset="0"/>
            </a:endParaRPr>
          </a:p>
          <a:p>
            <a:pPr marL="0" indent="0">
              <a:buNone/>
            </a:pPr>
            <a:endParaRPr lang="en-US" sz="4400" dirty="0">
              <a:solidFill>
                <a:schemeClr val="bg1"/>
              </a:solidFill>
            </a:endParaRPr>
          </a:p>
        </p:txBody>
      </p:sp>
      <p:pic>
        <p:nvPicPr>
          <p:cNvPr id="14" name="Picture 13" descr="Hiking boots walk the trail">
            <a:extLst>
              <a:ext uri="{FF2B5EF4-FFF2-40B4-BE49-F238E27FC236}">
                <a16:creationId xmlns:a16="http://schemas.microsoft.com/office/drawing/2014/main" id="{3B163BBA-1D1E-FD64-EC5F-DD71D915102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2114" y="3995019"/>
            <a:ext cx="3722930" cy="2480984"/>
          </a:xfrm>
          <a:prstGeom prst="rect">
            <a:avLst/>
          </a:prstGeom>
        </p:spPr>
      </p:pic>
    </p:spTree>
    <p:extLst>
      <p:ext uri="{BB962C8B-B14F-4D97-AF65-F5344CB8AC3E}">
        <p14:creationId xmlns:p14="http://schemas.microsoft.com/office/powerpoint/2010/main" val="2792177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A4DA6F0-FD39-0AEB-4DFF-CCD274A351D6}"/>
              </a:ext>
            </a:extLst>
          </p:cNvPr>
          <p:cNvGrpSpPr/>
          <p:nvPr/>
        </p:nvGrpSpPr>
        <p:grpSpPr>
          <a:xfrm>
            <a:off x="2704289" y="4445583"/>
            <a:ext cx="9511757" cy="2412415"/>
            <a:chOff x="24045" y="3258278"/>
            <a:chExt cx="12192000" cy="3590925"/>
          </a:xfrm>
        </p:grpSpPr>
        <p:pic>
          <p:nvPicPr>
            <p:cNvPr id="6" name="Picture 5" descr="Shape, arrow&#10;&#10;Description automatically generated">
              <a:extLst>
                <a:ext uri="{FF2B5EF4-FFF2-40B4-BE49-F238E27FC236}">
                  <a16:creationId xmlns:a16="http://schemas.microsoft.com/office/drawing/2014/main" id="{3F84C4F4-44BF-BC45-C137-907B72A95041}"/>
                </a:ext>
              </a:extLst>
            </p:cNvPr>
            <p:cNvPicPr preferRelativeResize="0">
              <a:picLocks/>
            </p:cNvPicPr>
            <p:nvPr/>
          </p:nvPicPr>
          <p:blipFill rotWithShape="1">
            <a:blip r:embed="rId3">
              <a:extLst>
                <a:ext uri="{28A0092B-C50C-407E-A947-70E740481C1C}">
                  <a14:useLocalDpi xmlns:a14="http://schemas.microsoft.com/office/drawing/2010/main" val="0"/>
                </a:ext>
              </a:extLst>
            </a:blip>
            <a:srcRect b="20003"/>
            <a:stretch/>
          </p:blipFill>
          <p:spPr>
            <a:xfrm flipH="1">
              <a:off x="24045" y="3258278"/>
              <a:ext cx="12192000" cy="3590925"/>
            </a:xfrm>
            <a:prstGeom prst="rect">
              <a:avLst/>
            </a:prstGeom>
          </p:spPr>
        </p:pic>
        <p:pic>
          <p:nvPicPr>
            <p:cNvPr id="7" name="Picture 6" descr="Logo, company name&#10;&#10;Description automatically generated">
              <a:extLst>
                <a:ext uri="{FF2B5EF4-FFF2-40B4-BE49-F238E27FC236}">
                  <a16:creationId xmlns:a16="http://schemas.microsoft.com/office/drawing/2014/main" id="{52318E7D-490C-FA01-540A-BDDB32043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5442" y="4865771"/>
              <a:ext cx="1152281" cy="1061906"/>
            </a:xfrm>
            <a:prstGeom prst="rect">
              <a:avLst/>
            </a:prstGeom>
          </p:spPr>
        </p:pic>
      </p:grpSp>
      <p:pic>
        <p:nvPicPr>
          <p:cNvPr id="4" name="Picture 3" descr="Shape&#10;&#10;Description automatically generated">
            <a:extLst>
              <a:ext uri="{FF2B5EF4-FFF2-40B4-BE49-F238E27FC236}">
                <a16:creationId xmlns:a16="http://schemas.microsoft.com/office/drawing/2014/main" id="{B7A38D39-15D8-9DF1-2BA8-B1DF28089069}"/>
              </a:ext>
            </a:extLst>
          </p:cNvPr>
          <p:cNvPicPr>
            <a:picLocks noChangeAspect="1"/>
          </p:cNvPicPr>
          <p:nvPr/>
        </p:nvPicPr>
        <p:blipFill rotWithShape="1">
          <a:blip r:embed="rId5">
            <a:extLst>
              <a:ext uri="{28A0092B-C50C-407E-A947-70E740481C1C}">
                <a14:useLocalDpi xmlns:a14="http://schemas.microsoft.com/office/drawing/2010/main" val="0"/>
              </a:ext>
            </a:extLst>
          </a:blip>
          <a:srcRect l="468" r="36284" b="37932"/>
          <a:stretch/>
        </p:blipFill>
        <p:spPr>
          <a:xfrm rot="5400000">
            <a:off x="-1143467" y="1186649"/>
            <a:ext cx="6849206" cy="4493496"/>
          </a:xfrm>
          <a:prstGeom prst="rect">
            <a:avLst/>
          </a:prstGeom>
          <a:scene3d>
            <a:camera prst="orthographicFront">
              <a:rot lat="0" lon="0" rev="0"/>
            </a:camera>
            <a:lightRig rig="threePt" dir="t"/>
          </a:scene3d>
        </p:spPr>
      </p:pic>
      <p:sp>
        <p:nvSpPr>
          <p:cNvPr id="2" name="Title 1">
            <a:extLst>
              <a:ext uri="{FF2B5EF4-FFF2-40B4-BE49-F238E27FC236}">
                <a16:creationId xmlns:a16="http://schemas.microsoft.com/office/drawing/2014/main" id="{BDCDE081-1883-4C7D-A9AF-97584D84767D}"/>
              </a:ext>
            </a:extLst>
          </p:cNvPr>
          <p:cNvSpPr>
            <a:spLocks noGrp="1"/>
          </p:cNvSpPr>
          <p:nvPr>
            <p:ph type="title"/>
          </p:nvPr>
        </p:nvSpPr>
        <p:spPr>
          <a:xfrm>
            <a:off x="-129676" y="861183"/>
            <a:ext cx="3798856" cy="1325563"/>
          </a:xfrm>
        </p:spPr>
        <p:txBody>
          <a:bodyPr>
            <a:normAutofit/>
          </a:bodyPr>
          <a:lstStyle/>
          <a:p>
            <a:pPr algn="ctr"/>
            <a:r>
              <a:rPr lang="en-US" dirty="0">
                <a:solidFill>
                  <a:schemeClr val="bg1"/>
                </a:solidFill>
                <a:latin typeface="Lato" panose="020F0502020204030203" pitchFamily="34" charset="0"/>
                <a:cs typeface="Times New Roman" panose="02020603050405020304" pitchFamily="18" charset="0"/>
              </a:rPr>
              <a:t>Bonuses</a:t>
            </a:r>
            <a:br>
              <a:rPr lang="en-US" dirty="0">
                <a:solidFill>
                  <a:schemeClr val="bg1"/>
                </a:solidFill>
                <a:latin typeface="Lato" panose="020F0502020204030203" pitchFamily="34" charset="0"/>
                <a:cs typeface="Times New Roman" panose="02020603050405020304" pitchFamily="18" charset="0"/>
              </a:rPr>
            </a:br>
            <a:endParaRPr lang="en-US" i="1" dirty="0">
              <a:solidFill>
                <a:schemeClr val="bg1"/>
              </a:solidFill>
              <a:latin typeface="Lato" panose="020F0502020204030203" pitchFamily="34" charset="0"/>
            </a:endParaRPr>
          </a:p>
        </p:txBody>
      </p:sp>
      <p:sp>
        <p:nvSpPr>
          <p:cNvPr id="3" name="Content Placeholder 2">
            <a:extLst>
              <a:ext uri="{FF2B5EF4-FFF2-40B4-BE49-F238E27FC236}">
                <a16:creationId xmlns:a16="http://schemas.microsoft.com/office/drawing/2014/main" id="{4E35D74F-CA9C-4C96-8D6B-047B7BCC9982}"/>
              </a:ext>
            </a:extLst>
          </p:cNvPr>
          <p:cNvSpPr>
            <a:spLocks noGrp="1"/>
          </p:cNvSpPr>
          <p:nvPr>
            <p:ph idx="1"/>
          </p:nvPr>
        </p:nvSpPr>
        <p:spPr>
          <a:xfrm>
            <a:off x="4771619" y="1196501"/>
            <a:ext cx="6893407" cy="5042408"/>
          </a:xfrm>
        </p:spPr>
        <p:txBody>
          <a:bodyPr>
            <a:normAutofit fontScale="25000" lnSpcReduction="20000"/>
          </a:bodyPr>
          <a:lstStyle/>
          <a:p>
            <a:pPr lvl="1">
              <a:lnSpc>
                <a:spcPct val="130000"/>
              </a:lnSpc>
              <a:spcBef>
                <a:spcPts val="0"/>
              </a:spcBef>
            </a:pPr>
            <a:r>
              <a:rPr lang="en-US" sz="12800" b="0" i="0" dirty="0">
                <a:effectLst/>
                <a:latin typeface="Lato" panose="020F0502020204030203" pitchFamily="34" charset="0"/>
              </a:rPr>
              <a:t>The lowest golf fees available b</a:t>
            </a:r>
            <a:r>
              <a:rPr lang="en-US" sz="12800" dirty="0">
                <a:latin typeface="Lato" panose="020F0502020204030203" pitchFamily="34" charset="0"/>
              </a:rPr>
              <a:t>ecause SIR is one of the largest groups with NCGA</a:t>
            </a:r>
            <a:endParaRPr lang="en-US" sz="12800" b="0" i="0" dirty="0">
              <a:effectLst/>
              <a:latin typeface="Lato" panose="020F0502020204030203" pitchFamily="34" charset="0"/>
            </a:endParaRPr>
          </a:p>
          <a:p>
            <a:pPr lvl="1">
              <a:lnSpc>
                <a:spcPct val="130000"/>
              </a:lnSpc>
              <a:spcBef>
                <a:spcPts val="0"/>
              </a:spcBef>
            </a:pPr>
            <a:r>
              <a:rPr lang="en-US" sz="12800" b="0" i="0" dirty="0">
                <a:effectLst/>
                <a:latin typeface="Lato" panose="020F0502020204030203" pitchFamily="34" charset="0"/>
              </a:rPr>
              <a:t>Your calendar will be full</a:t>
            </a:r>
          </a:p>
          <a:p>
            <a:pPr lvl="1">
              <a:lnSpc>
                <a:spcPct val="130000"/>
              </a:lnSpc>
              <a:spcBef>
                <a:spcPts val="0"/>
              </a:spcBef>
            </a:pPr>
            <a:r>
              <a:rPr lang="en-US" sz="12800" dirty="0">
                <a:latin typeface="Lato" panose="020F0502020204030203" pitchFamily="34" charset="0"/>
              </a:rPr>
              <a:t>You’ll meet new people</a:t>
            </a:r>
          </a:p>
          <a:p>
            <a:pPr lvl="1">
              <a:lnSpc>
                <a:spcPct val="130000"/>
              </a:lnSpc>
              <a:spcBef>
                <a:spcPts val="0"/>
              </a:spcBef>
            </a:pPr>
            <a:r>
              <a:rPr lang="en-US" sz="12800" dirty="0">
                <a:latin typeface="Lato" panose="020F0502020204030203" pitchFamily="34" charset="0"/>
              </a:rPr>
              <a:t>Find new things to do</a:t>
            </a:r>
          </a:p>
          <a:p>
            <a:pPr lvl="1">
              <a:lnSpc>
                <a:spcPct val="130000"/>
              </a:lnSpc>
              <a:spcBef>
                <a:spcPts val="0"/>
              </a:spcBef>
            </a:pPr>
            <a:r>
              <a:rPr lang="en-US" sz="12800" dirty="0">
                <a:latin typeface="Lato" panose="020F0502020204030203" pitchFamily="34" charset="0"/>
              </a:rPr>
              <a:t>Choose from a large group of activities</a:t>
            </a:r>
          </a:p>
        </p:txBody>
      </p:sp>
      <p:pic>
        <p:nvPicPr>
          <p:cNvPr id="9" name="Picture 8" descr="Dog in confetti wearing party hat">
            <a:extLst>
              <a:ext uri="{FF2B5EF4-FFF2-40B4-BE49-F238E27FC236}">
                <a16:creationId xmlns:a16="http://schemas.microsoft.com/office/drawing/2014/main" id="{3C528F61-3C31-A9D9-AB0E-FF27D81B92E3}"/>
              </a:ext>
            </a:extLst>
          </p:cNvPr>
          <p:cNvPicPr>
            <a:picLocks noChangeAspect="1"/>
          </p:cNvPicPr>
          <p:nvPr/>
        </p:nvPicPr>
        <p:blipFill rotWithShape="1">
          <a:blip r:embed="rId6">
            <a:extLst>
              <a:ext uri="{28A0092B-C50C-407E-A947-70E740481C1C}">
                <a14:useLocalDpi xmlns:a14="http://schemas.microsoft.com/office/drawing/2010/main" val="0"/>
              </a:ext>
            </a:extLst>
          </a:blip>
          <a:srcRect l="17014" r="15538"/>
          <a:stretch/>
        </p:blipFill>
        <p:spPr>
          <a:xfrm>
            <a:off x="1004539" y="3429000"/>
            <a:ext cx="3798855" cy="2944288"/>
          </a:xfrm>
          <a:prstGeom prst="rect">
            <a:avLst/>
          </a:prstGeom>
        </p:spPr>
      </p:pic>
    </p:spTree>
    <p:extLst>
      <p:ext uri="{BB962C8B-B14F-4D97-AF65-F5344CB8AC3E}">
        <p14:creationId xmlns:p14="http://schemas.microsoft.com/office/powerpoint/2010/main" val="2572014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5D74F-CA9C-4C96-8D6B-047B7BCC9982}"/>
              </a:ext>
            </a:extLst>
          </p:cNvPr>
          <p:cNvSpPr>
            <a:spLocks noGrp="1"/>
          </p:cNvSpPr>
          <p:nvPr>
            <p:ph idx="1"/>
          </p:nvPr>
        </p:nvSpPr>
        <p:spPr>
          <a:xfrm>
            <a:off x="5621129" y="504825"/>
            <a:ext cx="5866554" cy="5191125"/>
          </a:xfrm>
        </p:spPr>
        <p:txBody>
          <a:bodyPr>
            <a:normAutofit/>
          </a:bodyPr>
          <a:lstStyle/>
          <a:p>
            <a:pPr marL="457200" lvl="1" indent="0">
              <a:lnSpc>
                <a:spcPct val="107000"/>
              </a:lnSpc>
              <a:spcBef>
                <a:spcPts val="0"/>
              </a:spcBef>
              <a:buNone/>
            </a:pPr>
            <a:endParaRPr lang="en-US" sz="3200" dirty="0">
              <a:latin typeface="Lato" panose="020F0502020204030203"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3200" dirty="0">
                <a:latin typeface="Lato" panose="020F0502020204030203" pitchFamily="34" charset="0"/>
                <a:ea typeface="Calibri" panose="020F0502020204030204" pitchFamily="34" charset="0"/>
                <a:cs typeface="Times New Roman" panose="02020603050405020304" pitchFamily="18" charset="0"/>
              </a:rPr>
              <a:t>WeAreSIR.com</a:t>
            </a:r>
          </a:p>
          <a:p>
            <a:pPr marL="457200" lvl="1" indent="0">
              <a:lnSpc>
                <a:spcPct val="107000"/>
              </a:lnSpc>
              <a:spcBef>
                <a:spcPts val="0"/>
              </a:spcBef>
              <a:buNone/>
            </a:pPr>
            <a:endParaRPr lang="en-US" sz="3200" dirty="0">
              <a:latin typeface="Lato" panose="020F0502020204030203"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3200" dirty="0">
                <a:latin typeface="Lato" panose="020F0502020204030203" pitchFamily="34" charset="0"/>
                <a:ea typeface="Calibri" panose="020F0502020204030204" pitchFamily="34" charset="0"/>
                <a:cs typeface="Times New Roman" panose="02020603050405020304" pitchFamily="18" charset="0"/>
              </a:rPr>
              <a:t>On Facebook </a:t>
            </a:r>
          </a:p>
          <a:p>
            <a:pPr marL="457200" lvl="1" indent="0">
              <a:lnSpc>
                <a:spcPct val="107000"/>
              </a:lnSpc>
              <a:spcBef>
                <a:spcPts val="0"/>
              </a:spcBef>
              <a:buNone/>
            </a:pPr>
            <a:r>
              <a:rPr lang="en-US" sz="3200" dirty="0">
                <a:latin typeface="Lato" panose="020F0502020204030203" pitchFamily="34" charset="0"/>
                <a:ea typeface="Calibri" panose="020F0502020204030204" pitchFamily="34" charset="0"/>
                <a:cs typeface="Times New Roman" panose="02020603050405020304" pitchFamily="18" charset="0"/>
              </a:rPr>
              <a:t>@SIRSocialActivities</a:t>
            </a:r>
          </a:p>
          <a:p>
            <a:pPr marL="457200" lvl="1" indent="0">
              <a:lnSpc>
                <a:spcPct val="107000"/>
              </a:lnSpc>
              <a:spcBef>
                <a:spcPts val="0"/>
              </a:spcBef>
              <a:buNone/>
            </a:pPr>
            <a:endParaRPr lang="en-US" sz="3200" dirty="0">
              <a:latin typeface="Lato" panose="020F0502020204030203"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3200" dirty="0">
                <a:latin typeface="Lato" panose="020F0502020204030203" pitchFamily="34" charset="0"/>
                <a:ea typeface="Calibri" panose="020F0502020204030204" pitchFamily="34" charset="0"/>
                <a:cs typeface="Times New Roman" panose="02020603050405020304" pitchFamily="18" charset="0"/>
              </a:rPr>
              <a:t>Please “like” our page!</a:t>
            </a:r>
          </a:p>
          <a:p>
            <a:pPr marL="0" indent="0">
              <a:buNone/>
            </a:pPr>
            <a:endParaRPr lang="en-US" sz="4400" dirty="0">
              <a:solidFill>
                <a:schemeClr val="bg1"/>
              </a:solidFill>
            </a:endParaRPr>
          </a:p>
        </p:txBody>
      </p:sp>
      <p:pic>
        <p:nvPicPr>
          <p:cNvPr id="13" name="Picture 12" descr="Shape&#10;&#10;Description automatically generated">
            <a:extLst>
              <a:ext uri="{FF2B5EF4-FFF2-40B4-BE49-F238E27FC236}">
                <a16:creationId xmlns:a16="http://schemas.microsoft.com/office/drawing/2014/main" id="{3CF0724B-863D-2BE8-35CE-9D55F1F5BBA1}"/>
              </a:ext>
            </a:extLst>
          </p:cNvPr>
          <p:cNvPicPr>
            <a:picLocks noChangeAspect="1"/>
          </p:cNvPicPr>
          <p:nvPr/>
        </p:nvPicPr>
        <p:blipFill rotWithShape="1">
          <a:blip r:embed="rId3">
            <a:extLst>
              <a:ext uri="{28A0092B-C50C-407E-A947-70E740481C1C}">
                <a14:useLocalDpi xmlns:a14="http://schemas.microsoft.com/office/drawing/2010/main" val="0"/>
              </a:ext>
            </a:extLst>
          </a:blip>
          <a:srcRect l="468" r="36284" b="37932"/>
          <a:stretch/>
        </p:blipFill>
        <p:spPr>
          <a:xfrm rot="5400000">
            <a:off x="-1210310" y="1177855"/>
            <a:ext cx="6849206" cy="4493496"/>
          </a:xfrm>
          <a:prstGeom prst="rect">
            <a:avLst/>
          </a:prstGeom>
          <a:scene3d>
            <a:camera prst="orthographicFront">
              <a:rot lat="0" lon="0" rev="0"/>
            </a:camera>
            <a:lightRig rig="threePt" dir="t"/>
          </a:scene3d>
        </p:spPr>
      </p:pic>
      <p:grpSp>
        <p:nvGrpSpPr>
          <p:cNvPr id="14" name="Group 13">
            <a:extLst>
              <a:ext uri="{FF2B5EF4-FFF2-40B4-BE49-F238E27FC236}">
                <a16:creationId xmlns:a16="http://schemas.microsoft.com/office/drawing/2014/main" id="{1A5DF59F-EABC-52A8-F9BE-8C4A4AC78C1F}"/>
              </a:ext>
            </a:extLst>
          </p:cNvPr>
          <p:cNvGrpSpPr/>
          <p:nvPr/>
        </p:nvGrpSpPr>
        <p:grpSpPr>
          <a:xfrm>
            <a:off x="2704289" y="4445583"/>
            <a:ext cx="9511757" cy="2412415"/>
            <a:chOff x="24045" y="3258278"/>
            <a:chExt cx="12192000" cy="3590925"/>
          </a:xfrm>
        </p:grpSpPr>
        <p:pic>
          <p:nvPicPr>
            <p:cNvPr id="15" name="Picture 14" descr="Shape, arrow&#10;&#10;Description automatically generated">
              <a:extLst>
                <a:ext uri="{FF2B5EF4-FFF2-40B4-BE49-F238E27FC236}">
                  <a16:creationId xmlns:a16="http://schemas.microsoft.com/office/drawing/2014/main" id="{CAFD4746-577C-9AFD-549F-8CAC411A1FB8}"/>
                </a:ext>
              </a:extLst>
            </p:cNvPr>
            <p:cNvPicPr preferRelativeResize="0">
              <a:picLocks/>
            </p:cNvPicPr>
            <p:nvPr/>
          </p:nvPicPr>
          <p:blipFill rotWithShape="1">
            <a:blip r:embed="rId4">
              <a:extLst>
                <a:ext uri="{28A0092B-C50C-407E-A947-70E740481C1C}">
                  <a14:useLocalDpi xmlns:a14="http://schemas.microsoft.com/office/drawing/2010/main" val="0"/>
                </a:ext>
              </a:extLst>
            </a:blip>
            <a:srcRect b="20003"/>
            <a:stretch/>
          </p:blipFill>
          <p:spPr>
            <a:xfrm flipH="1">
              <a:off x="24045" y="3258278"/>
              <a:ext cx="12192000" cy="3590925"/>
            </a:xfrm>
            <a:prstGeom prst="rect">
              <a:avLst/>
            </a:prstGeom>
          </p:spPr>
        </p:pic>
        <p:pic>
          <p:nvPicPr>
            <p:cNvPr id="16" name="Picture 15" descr="Logo, company name&#10;&#10;Description automatically generated">
              <a:extLst>
                <a:ext uri="{FF2B5EF4-FFF2-40B4-BE49-F238E27FC236}">
                  <a16:creationId xmlns:a16="http://schemas.microsoft.com/office/drawing/2014/main" id="{3BFA08ED-8465-03F0-0653-59A6B8DFC5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2848" y="5401523"/>
              <a:ext cx="1152281" cy="1061906"/>
            </a:xfrm>
            <a:prstGeom prst="rect">
              <a:avLst/>
            </a:prstGeom>
          </p:spPr>
        </p:pic>
      </p:grpSp>
      <p:sp>
        <p:nvSpPr>
          <p:cNvPr id="2" name="Title 1">
            <a:extLst>
              <a:ext uri="{FF2B5EF4-FFF2-40B4-BE49-F238E27FC236}">
                <a16:creationId xmlns:a16="http://schemas.microsoft.com/office/drawing/2014/main" id="{BDCDE081-1883-4C7D-A9AF-97584D84767D}"/>
              </a:ext>
            </a:extLst>
          </p:cNvPr>
          <p:cNvSpPr>
            <a:spLocks noGrp="1"/>
          </p:cNvSpPr>
          <p:nvPr>
            <p:ph type="title"/>
          </p:nvPr>
        </p:nvSpPr>
        <p:spPr>
          <a:xfrm>
            <a:off x="0" y="504825"/>
            <a:ext cx="3436536" cy="1766102"/>
          </a:xfrm>
        </p:spPr>
        <p:txBody>
          <a:bodyPr>
            <a:noAutofit/>
          </a:bodyPr>
          <a:lstStyle/>
          <a:p>
            <a:pPr algn="ctr"/>
            <a:r>
              <a:rPr lang="en-US" dirty="0">
                <a:solidFill>
                  <a:schemeClr val="bg1"/>
                </a:solidFill>
                <a:latin typeface="Lato" panose="020F0502020204030203" pitchFamily="34" charset="0"/>
                <a:cs typeface="Times New Roman" panose="02020603050405020304" pitchFamily="18" charset="0"/>
              </a:rPr>
              <a:t>Find </a:t>
            </a:r>
            <a:br>
              <a:rPr lang="en-US" dirty="0">
                <a:solidFill>
                  <a:schemeClr val="bg1"/>
                </a:solidFill>
                <a:latin typeface="Lato" panose="020F0502020204030203" pitchFamily="34" charset="0"/>
                <a:cs typeface="Times New Roman" panose="02020603050405020304" pitchFamily="18" charset="0"/>
              </a:rPr>
            </a:br>
            <a:r>
              <a:rPr lang="en-US" dirty="0">
                <a:solidFill>
                  <a:schemeClr val="bg1"/>
                </a:solidFill>
                <a:latin typeface="Lato" panose="020F0502020204030203" pitchFamily="34" charset="0"/>
                <a:cs typeface="Times New Roman" panose="02020603050405020304" pitchFamily="18" charset="0"/>
              </a:rPr>
              <a:t>Us </a:t>
            </a:r>
            <a:br>
              <a:rPr lang="en-US" dirty="0">
                <a:solidFill>
                  <a:schemeClr val="bg1"/>
                </a:solidFill>
                <a:latin typeface="Lato" panose="020F0502020204030203" pitchFamily="34" charset="0"/>
                <a:cs typeface="Times New Roman" panose="02020603050405020304" pitchFamily="18" charset="0"/>
              </a:rPr>
            </a:br>
            <a:r>
              <a:rPr lang="en-US" dirty="0">
                <a:solidFill>
                  <a:schemeClr val="bg1"/>
                </a:solidFill>
                <a:latin typeface="Lato" panose="020F0502020204030203" pitchFamily="34" charset="0"/>
                <a:cs typeface="Times New Roman" panose="02020603050405020304" pitchFamily="18" charset="0"/>
              </a:rPr>
              <a:t>Online</a:t>
            </a:r>
            <a:endParaRPr lang="en-US" dirty="0">
              <a:solidFill>
                <a:schemeClr val="bg1"/>
              </a:solidFill>
              <a:latin typeface="Lato" panose="020F0502020204030203" pitchFamily="34" charset="0"/>
            </a:endParaRPr>
          </a:p>
        </p:txBody>
      </p:sp>
      <p:pic>
        <p:nvPicPr>
          <p:cNvPr id="4" name="Picture 3" descr="A group of men wearing sunglasses&#10;&#10;Description automatically generated with medium confidence">
            <a:extLst>
              <a:ext uri="{FF2B5EF4-FFF2-40B4-BE49-F238E27FC236}">
                <a16:creationId xmlns:a16="http://schemas.microsoft.com/office/drawing/2014/main" id="{B16EF7A8-87CA-EE97-F1B0-35633A0473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7634" y="3105882"/>
            <a:ext cx="4493496" cy="3370122"/>
          </a:xfrm>
          <a:prstGeom prst="rect">
            <a:avLst/>
          </a:prstGeom>
        </p:spPr>
      </p:pic>
    </p:spTree>
    <p:extLst>
      <p:ext uri="{BB962C8B-B14F-4D97-AF65-F5344CB8AC3E}">
        <p14:creationId xmlns:p14="http://schemas.microsoft.com/office/powerpoint/2010/main" val="1118054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00D4E90A-2957-A2D4-1700-AA8DEE23046D}"/>
              </a:ext>
            </a:extLst>
          </p:cNvPr>
          <p:cNvPicPr>
            <a:picLocks noChangeAspect="1"/>
          </p:cNvPicPr>
          <p:nvPr/>
        </p:nvPicPr>
        <p:blipFill rotWithShape="1">
          <a:blip r:embed="rId3">
            <a:extLst>
              <a:ext uri="{28A0092B-C50C-407E-A947-70E740481C1C}">
                <a14:useLocalDpi xmlns:a14="http://schemas.microsoft.com/office/drawing/2010/main" val="0"/>
              </a:ext>
            </a:extLst>
          </a:blip>
          <a:srcRect l="468" r="36284" b="37932"/>
          <a:stretch/>
        </p:blipFill>
        <p:spPr>
          <a:xfrm rot="5400000">
            <a:off x="-1210310" y="1177855"/>
            <a:ext cx="6849206" cy="4493496"/>
          </a:xfrm>
          <a:prstGeom prst="rect">
            <a:avLst/>
          </a:prstGeom>
          <a:scene3d>
            <a:camera prst="orthographicFront">
              <a:rot lat="0" lon="0" rev="0"/>
            </a:camera>
            <a:lightRig rig="threePt" dir="t"/>
          </a:scene3d>
        </p:spPr>
      </p:pic>
      <p:grpSp>
        <p:nvGrpSpPr>
          <p:cNvPr id="5" name="Group 4">
            <a:extLst>
              <a:ext uri="{FF2B5EF4-FFF2-40B4-BE49-F238E27FC236}">
                <a16:creationId xmlns:a16="http://schemas.microsoft.com/office/drawing/2014/main" id="{1A44DEA1-0499-C172-6356-5D1DD19E1321}"/>
              </a:ext>
            </a:extLst>
          </p:cNvPr>
          <p:cNvGrpSpPr/>
          <p:nvPr/>
        </p:nvGrpSpPr>
        <p:grpSpPr>
          <a:xfrm>
            <a:off x="2704289" y="4445583"/>
            <a:ext cx="9511757" cy="2412415"/>
            <a:chOff x="24045" y="3258278"/>
            <a:chExt cx="12192000" cy="3590925"/>
          </a:xfrm>
        </p:grpSpPr>
        <p:pic>
          <p:nvPicPr>
            <p:cNvPr id="6" name="Picture 5" descr="Shape, arrow&#10;&#10;Description automatically generated">
              <a:extLst>
                <a:ext uri="{FF2B5EF4-FFF2-40B4-BE49-F238E27FC236}">
                  <a16:creationId xmlns:a16="http://schemas.microsoft.com/office/drawing/2014/main" id="{30E0619B-0BB2-FCE2-A5C8-C36221452EF8}"/>
                </a:ext>
              </a:extLst>
            </p:cNvPr>
            <p:cNvPicPr preferRelativeResize="0">
              <a:picLocks/>
            </p:cNvPicPr>
            <p:nvPr/>
          </p:nvPicPr>
          <p:blipFill rotWithShape="1">
            <a:blip r:embed="rId4">
              <a:extLst>
                <a:ext uri="{28A0092B-C50C-407E-A947-70E740481C1C}">
                  <a14:useLocalDpi xmlns:a14="http://schemas.microsoft.com/office/drawing/2010/main" val="0"/>
                </a:ext>
              </a:extLst>
            </a:blip>
            <a:srcRect b="20003"/>
            <a:stretch/>
          </p:blipFill>
          <p:spPr>
            <a:xfrm flipH="1">
              <a:off x="24045" y="3258278"/>
              <a:ext cx="12192000" cy="3590925"/>
            </a:xfrm>
            <a:prstGeom prst="rect">
              <a:avLst/>
            </a:prstGeom>
          </p:spPr>
        </p:pic>
        <p:pic>
          <p:nvPicPr>
            <p:cNvPr id="7" name="Picture 6" descr="Logo, company name&#10;&#10;Description automatically generated">
              <a:extLst>
                <a:ext uri="{FF2B5EF4-FFF2-40B4-BE49-F238E27FC236}">
                  <a16:creationId xmlns:a16="http://schemas.microsoft.com/office/drawing/2014/main" id="{355223B2-5170-31FC-2704-CD452B5223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2848" y="5401523"/>
              <a:ext cx="1152281" cy="1061906"/>
            </a:xfrm>
            <a:prstGeom prst="rect">
              <a:avLst/>
            </a:prstGeom>
          </p:spPr>
        </p:pic>
      </p:grpSp>
      <p:sp>
        <p:nvSpPr>
          <p:cNvPr id="2" name="Title 1">
            <a:extLst>
              <a:ext uri="{FF2B5EF4-FFF2-40B4-BE49-F238E27FC236}">
                <a16:creationId xmlns:a16="http://schemas.microsoft.com/office/drawing/2014/main" id="{BDCDE081-1883-4C7D-A9AF-97584D84767D}"/>
              </a:ext>
            </a:extLst>
          </p:cNvPr>
          <p:cNvSpPr>
            <a:spLocks noGrp="1"/>
          </p:cNvSpPr>
          <p:nvPr>
            <p:ph type="title"/>
          </p:nvPr>
        </p:nvSpPr>
        <p:spPr>
          <a:xfrm>
            <a:off x="104432" y="662525"/>
            <a:ext cx="3322056" cy="1749892"/>
          </a:xfrm>
        </p:spPr>
        <p:txBody>
          <a:bodyPr>
            <a:normAutofit/>
          </a:bodyPr>
          <a:lstStyle/>
          <a:p>
            <a:pPr algn="ctr"/>
            <a:r>
              <a:rPr lang="en-US" dirty="0">
                <a:solidFill>
                  <a:schemeClr val="bg1"/>
                </a:solidFill>
                <a:latin typeface="Lato" panose="020F0502020204030203" pitchFamily="34" charset="0"/>
              </a:rPr>
              <a:t>About</a:t>
            </a:r>
            <a:br>
              <a:rPr lang="en-US" dirty="0">
                <a:solidFill>
                  <a:schemeClr val="bg1"/>
                </a:solidFill>
                <a:latin typeface="Lato" panose="020F0502020204030203" pitchFamily="34" charset="0"/>
              </a:rPr>
            </a:br>
            <a:r>
              <a:rPr lang="en-US" dirty="0">
                <a:solidFill>
                  <a:schemeClr val="bg1"/>
                </a:solidFill>
                <a:latin typeface="Lato" panose="020F0502020204030203" pitchFamily="34" charset="0"/>
              </a:rPr>
              <a:t>SIR Inc.</a:t>
            </a:r>
          </a:p>
        </p:txBody>
      </p:sp>
      <p:sp>
        <p:nvSpPr>
          <p:cNvPr id="3" name="Content Placeholder 2">
            <a:extLst>
              <a:ext uri="{FF2B5EF4-FFF2-40B4-BE49-F238E27FC236}">
                <a16:creationId xmlns:a16="http://schemas.microsoft.com/office/drawing/2014/main" id="{4E35D74F-CA9C-4C96-8D6B-047B7BCC9982}"/>
              </a:ext>
            </a:extLst>
          </p:cNvPr>
          <p:cNvSpPr>
            <a:spLocks noGrp="1"/>
          </p:cNvSpPr>
          <p:nvPr>
            <p:ph idx="1"/>
          </p:nvPr>
        </p:nvSpPr>
        <p:spPr>
          <a:xfrm>
            <a:off x="3227619" y="662525"/>
            <a:ext cx="8527416" cy="4663112"/>
          </a:xfrm>
        </p:spPr>
        <p:txBody>
          <a:bodyPr>
            <a:normAutofit/>
          </a:bodyPr>
          <a:lstStyle/>
          <a:p>
            <a:pPr lvl="2">
              <a:lnSpc>
                <a:spcPct val="107000"/>
              </a:lnSpc>
              <a:spcBef>
                <a:spcPts val="0"/>
              </a:spcBef>
            </a:pPr>
            <a:r>
              <a:rPr lang="en-US" sz="4000" dirty="0">
                <a:latin typeface="Lato" panose="020F0502020204030203" pitchFamily="34" charset="0"/>
                <a:ea typeface="Calibri" panose="020F0502020204030204" pitchFamily="34" charset="0"/>
                <a:cs typeface="Times New Roman" panose="02020603050405020304" pitchFamily="18" charset="0"/>
              </a:rPr>
              <a:t> </a:t>
            </a:r>
            <a:r>
              <a:rPr lang="en-US" sz="3200" dirty="0">
                <a:latin typeface="Lato" panose="020F0502020204030203" pitchFamily="34" charset="0"/>
                <a:ea typeface="Calibri" panose="020F0502020204030204" pitchFamily="34" charset="0"/>
                <a:cs typeface="Times New Roman" panose="02020603050405020304" pitchFamily="18" charset="0"/>
              </a:rPr>
              <a:t>SIR was founded in 1958. </a:t>
            </a:r>
          </a:p>
          <a:p>
            <a:pPr lvl="2">
              <a:lnSpc>
                <a:spcPct val="107000"/>
              </a:lnSpc>
              <a:spcBef>
                <a:spcPts val="0"/>
              </a:spcBef>
            </a:pPr>
            <a:endParaRPr lang="en-US" sz="3200" dirty="0">
              <a:latin typeface="Lato" panose="020F0502020204030203"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sz="3200" dirty="0">
                <a:latin typeface="Lato" panose="020F0502020204030203" pitchFamily="34" charset="0"/>
                <a:ea typeface="Calibri" panose="020F0502020204030204" pitchFamily="34" charset="0"/>
                <a:cs typeface="Times New Roman" panose="02020603050405020304" pitchFamily="18" charset="0"/>
              </a:rPr>
              <a:t>Today</a:t>
            </a:r>
            <a:r>
              <a:rPr lang="en-US" sz="3200">
                <a:latin typeface="Lato" panose="020F0502020204030203" pitchFamily="34" charset="0"/>
                <a:ea typeface="Calibri" panose="020F0502020204030204" pitchFamily="34" charset="0"/>
                <a:cs typeface="Times New Roman" panose="02020603050405020304" pitchFamily="18" charset="0"/>
              </a:rPr>
              <a:t>, many </a:t>
            </a:r>
            <a:r>
              <a:rPr lang="en-US" sz="3200" dirty="0">
                <a:latin typeface="Lato" panose="020F0502020204030203" pitchFamily="34" charset="0"/>
                <a:ea typeface="Calibri" panose="020F0502020204030204" pitchFamily="34" charset="0"/>
                <a:cs typeface="Times New Roman" panose="02020603050405020304" pitchFamily="18" charset="0"/>
              </a:rPr>
              <a:t>Branch activities are coed, and the Branches welcome guests. </a:t>
            </a:r>
          </a:p>
          <a:p>
            <a:pPr lvl="2">
              <a:lnSpc>
                <a:spcPct val="107000"/>
              </a:lnSpc>
              <a:spcBef>
                <a:spcPts val="0"/>
              </a:spcBef>
            </a:pPr>
            <a:endParaRPr lang="en-US" sz="3200" dirty="0">
              <a:latin typeface="Lato" panose="020F0502020204030203"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sz="3200" dirty="0">
                <a:latin typeface="Lato" panose="020F0502020204030203" pitchFamily="34" charset="0"/>
                <a:ea typeface="Calibri" panose="020F0502020204030204" pitchFamily="34" charset="0"/>
                <a:cs typeface="Times New Roman" panose="02020603050405020304" pitchFamily="18" charset="0"/>
              </a:rPr>
              <a:t>While members are men 50+, we encourage women to participate as guests.</a:t>
            </a:r>
          </a:p>
          <a:p>
            <a:pPr marL="914400" lvl="2" indent="0">
              <a:lnSpc>
                <a:spcPct val="107000"/>
              </a:lnSpc>
              <a:spcBef>
                <a:spcPts val="0"/>
              </a:spcBef>
              <a:buNone/>
            </a:pPr>
            <a:endParaRPr lang="en-US" sz="3200" dirty="0">
              <a:solidFill>
                <a:schemeClr val="bg1"/>
              </a:solidFill>
              <a:latin typeface="Lato" panose="020F0502020204030203" pitchFamily="34" charset="0"/>
              <a:ea typeface="Calibri" panose="020F0502020204030204" pitchFamily="34" charset="0"/>
              <a:cs typeface="Times New Roman" panose="02020603050405020304" pitchFamily="18" charset="0"/>
            </a:endParaRPr>
          </a:p>
          <a:p>
            <a:pPr marL="914400" lvl="2" indent="0">
              <a:lnSpc>
                <a:spcPct val="107000"/>
              </a:lnSpc>
              <a:spcBef>
                <a:spcPts val="0"/>
              </a:spcBef>
              <a:buNone/>
            </a:pPr>
            <a:endParaRPr lang="en-US" sz="4000" dirty="0">
              <a:solidFill>
                <a:schemeClr val="bg1"/>
              </a:solidFill>
              <a:latin typeface="Lato" panose="020F0502020204030203" pitchFamily="34" charset="0"/>
              <a:ea typeface="Calibri" panose="020F0502020204030204" pitchFamily="34" charset="0"/>
              <a:cs typeface="Times New Roman" panose="02020603050405020304" pitchFamily="18" charset="0"/>
            </a:endParaRPr>
          </a:p>
          <a:p>
            <a:pPr marL="914400" lvl="2" indent="0">
              <a:lnSpc>
                <a:spcPct val="107000"/>
              </a:lnSpc>
              <a:spcBef>
                <a:spcPts val="0"/>
              </a:spcBef>
              <a:buNone/>
            </a:pPr>
            <a:endParaRPr lang="en-US" sz="4000" dirty="0">
              <a:solidFill>
                <a:schemeClr val="bg1"/>
              </a:solidFill>
              <a:latin typeface="Lato" panose="020F0502020204030203" pitchFamily="34" charset="0"/>
              <a:ea typeface="Calibri" panose="020F0502020204030204" pitchFamily="34" charset="0"/>
              <a:cs typeface="Times New Roman" panose="02020603050405020304" pitchFamily="18" charset="0"/>
            </a:endParaRPr>
          </a:p>
          <a:p>
            <a:pPr marL="0" indent="0">
              <a:buNone/>
            </a:pPr>
            <a:endParaRPr lang="en-US" sz="4400" dirty="0">
              <a:solidFill>
                <a:schemeClr val="bg1"/>
              </a:solidFill>
            </a:endParaRPr>
          </a:p>
        </p:txBody>
      </p:sp>
      <p:pic>
        <p:nvPicPr>
          <p:cNvPr id="13" name="Picture 12" descr="A group of people smiling&#10;&#10;Description automatically generated with medium confidence">
            <a:extLst>
              <a:ext uri="{FF2B5EF4-FFF2-40B4-BE49-F238E27FC236}">
                <a16:creationId xmlns:a16="http://schemas.microsoft.com/office/drawing/2014/main" id="{9138C38D-6DB9-EE8E-3D6A-41A557506B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637" y="4142776"/>
            <a:ext cx="3460712" cy="2365721"/>
          </a:xfrm>
          <a:prstGeom prst="rect">
            <a:avLst/>
          </a:prstGeom>
        </p:spPr>
      </p:pic>
    </p:spTree>
    <p:extLst>
      <p:ext uri="{BB962C8B-B14F-4D97-AF65-F5344CB8AC3E}">
        <p14:creationId xmlns:p14="http://schemas.microsoft.com/office/powerpoint/2010/main" val="2089604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5CE6A9FD-17B5-128C-E4CF-E27C5F112DE0}"/>
              </a:ext>
            </a:extLst>
          </p:cNvPr>
          <p:cNvPicPr>
            <a:picLocks noChangeAspect="1"/>
          </p:cNvPicPr>
          <p:nvPr/>
        </p:nvPicPr>
        <p:blipFill rotWithShape="1">
          <a:blip r:embed="rId3">
            <a:extLst>
              <a:ext uri="{28A0092B-C50C-407E-A947-70E740481C1C}">
                <a14:useLocalDpi xmlns:a14="http://schemas.microsoft.com/office/drawing/2010/main" val="0"/>
              </a:ext>
            </a:extLst>
          </a:blip>
          <a:srcRect l="468" r="36284" b="37932"/>
          <a:stretch/>
        </p:blipFill>
        <p:spPr>
          <a:xfrm rot="5400000">
            <a:off x="-1210310" y="1177855"/>
            <a:ext cx="6849206" cy="4493496"/>
          </a:xfrm>
          <a:prstGeom prst="rect">
            <a:avLst/>
          </a:prstGeom>
          <a:scene3d>
            <a:camera prst="orthographicFront">
              <a:rot lat="0" lon="0" rev="0"/>
            </a:camera>
            <a:lightRig rig="threePt" dir="t"/>
          </a:scene3d>
        </p:spPr>
      </p:pic>
      <p:grpSp>
        <p:nvGrpSpPr>
          <p:cNvPr id="6" name="Group 5">
            <a:extLst>
              <a:ext uri="{FF2B5EF4-FFF2-40B4-BE49-F238E27FC236}">
                <a16:creationId xmlns:a16="http://schemas.microsoft.com/office/drawing/2014/main" id="{ADE90381-C946-E9FE-1A2D-F1A8815C712B}"/>
              </a:ext>
            </a:extLst>
          </p:cNvPr>
          <p:cNvGrpSpPr/>
          <p:nvPr/>
        </p:nvGrpSpPr>
        <p:grpSpPr>
          <a:xfrm>
            <a:off x="2704289" y="4445583"/>
            <a:ext cx="9511757" cy="2412415"/>
            <a:chOff x="24045" y="3258278"/>
            <a:chExt cx="12192000" cy="3590925"/>
          </a:xfrm>
        </p:grpSpPr>
        <p:pic>
          <p:nvPicPr>
            <p:cNvPr id="7" name="Picture 6" descr="Shape, arrow&#10;&#10;Description automatically generated">
              <a:extLst>
                <a:ext uri="{FF2B5EF4-FFF2-40B4-BE49-F238E27FC236}">
                  <a16:creationId xmlns:a16="http://schemas.microsoft.com/office/drawing/2014/main" id="{A37B834A-8D3F-6D03-360E-B3FFCDAAC679}"/>
                </a:ext>
              </a:extLst>
            </p:cNvPr>
            <p:cNvPicPr preferRelativeResize="0">
              <a:picLocks/>
            </p:cNvPicPr>
            <p:nvPr/>
          </p:nvPicPr>
          <p:blipFill rotWithShape="1">
            <a:blip r:embed="rId4">
              <a:extLst>
                <a:ext uri="{28A0092B-C50C-407E-A947-70E740481C1C}">
                  <a14:useLocalDpi xmlns:a14="http://schemas.microsoft.com/office/drawing/2010/main" val="0"/>
                </a:ext>
              </a:extLst>
            </a:blip>
            <a:srcRect b="20003"/>
            <a:stretch/>
          </p:blipFill>
          <p:spPr>
            <a:xfrm flipH="1">
              <a:off x="24045" y="3258278"/>
              <a:ext cx="12192000" cy="3590925"/>
            </a:xfrm>
            <a:prstGeom prst="rect">
              <a:avLst/>
            </a:prstGeom>
          </p:spPr>
        </p:pic>
        <p:pic>
          <p:nvPicPr>
            <p:cNvPr id="8" name="Picture 7" descr="Logo, company name&#10;&#10;Description automatically generated">
              <a:extLst>
                <a:ext uri="{FF2B5EF4-FFF2-40B4-BE49-F238E27FC236}">
                  <a16:creationId xmlns:a16="http://schemas.microsoft.com/office/drawing/2014/main" id="{258CB434-EE2E-5A4D-4AFE-AD53D9466B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2848" y="5401523"/>
              <a:ext cx="1152281" cy="1061906"/>
            </a:xfrm>
            <a:prstGeom prst="rect">
              <a:avLst/>
            </a:prstGeom>
          </p:spPr>
        </p:pic>
      </p:grpSp>
      <p:sp>
        <p:nvSpPr>
          <p:cNvPr id="2" name="Title 1">
            <a:extLst>
              <a:ext uri="{FF2B5EF4-FFF2-40B4-BE49-F238E27FC236}">
                <a16:creationId xmlns:a16="http://schemas.microsoft.com/office/drawing/2014/main" id="{BDCDE081-1883-4C7D-A9AF-97584D84767D}"/>
              </a:ext>
            </a:extLst>
          </p:cNvPr>
          <p:cNvSpPr>
            <a:spLocks noGrp="1"/>
          </p:cNvSpPr>
          <p:nvPr>
            <p:ph type="title"/>
          </p:nvPr>
        </p:nvSpPr>
        <p:spPr>
          <a:xfrm>
            <a:off x="82684" y="448697"/>
            <a:ext cx="3073941" cy="1856758"/>
          </a:xfrm>
        </p:spPr>
        <p:txBody>
          <a:bodyPr>
            <a:noAutofit/>
          </a:bodyPr>
          <a:lstStyle/>
          <a:p>
            <a:pPr algn="ctr"/>
            <a:r>
              <a:rPr lang="en-US" dirty="0">
                <a:solidFill>
                  <a:schemeClr val="bg1"/>
                </a:solidFill>
                <a:latin typeface="Lato" panose="020F0502020204030203" pitchFamily="34" charset="0"/>
                <a:cs typeface="Times New Roman" panose="02020603050405020304" pitchFamily="18" charset="0"/>
              </a:rPr>
              <a:t>Join </a:t>
            </a:r>
            <a:br>
              <a:rPr lang="en-US" dirty="0">
                <a:solidFill>
                  <a:schemeClr val="bg1"/>
                </a:solidFill>
                <a:latin typeface="Lato" panose="020F0502020204030203" pitchFamily="34" charset="0"/>
                <a:cs typeface="Times New Roman" panose="02020603050405020304" pitchFamily="18" charset="0"/>
              </a:rPr>
            </a:br>
            <a:r>
              <a:rPr lang="en-US" dirty="0">
                <a:solidFill>
                  <a:schemeClr val="bg1"/>
                </a:solidFill>
                <a:latin typeface="Lato" panose="020F0502020204030203" pitchFamily="34" charset="0"/>
                <a:cs typeface="Times New Roman" panose="02020603050405020304" pitchFamily="18" charset="0"/>
              </a:rPr>
              <a:t>In the </a:t>
            </a:r>
            <a:br>
              <a:rPr lang="en-US" dirty="0">
                <a:solidFill>
                  <a:schemeClr val="bg1"/>
                </a:solidFill>
                <a:latin typeface="Lato" panose="020F0502020204030203" pitchFamily="34" charset="0"/>
                <a:cs typeface="Times New Roman" panose="02020603050405020304" pitchFamily="18" charset="0"/>
              </a:rPr>
            </a:br>
            <a:r>
              <a:rPr lang="en-US" dirty="0">
                <a:solidFill>
                  <a:schemeClr val="bg1"/>
                </a:solidFill>
                <a:latin typeface="Lato" panose="020F0502020204030203" pitchFamily="34" charset="0"/>
                <a:cs typeface="Times New Roman" panose="02020603050405020304" pitchFamily="18" charset="0"/>
              </a:rPr>
              <a:t>Fun</a:t>
            </a:r>
            <a:endParaRPr lang="en-US" dirty="0">
              <a:solidFill>
                <a:schemeClr val="bg1"/>
              </a:solidFill>
              <a:latin typeface="Lato" panose="020F0502020204030203" pitchFamily="34" charset="0"/>
            </a:endParaRPr>
          </a:p>
        </p:txBody>
      </p:sp>
      <p:sp>
        <p:nvSpPr>
          <p:cNvPr id="3" name="Content Placeholder 2">
            <a:extLst>
              <a:ext uri="{FF2B5EF4-FFF2-40B4-BE49-F238E27FC236}">
                <a16:creationId xmlns:a16="http://schemas.microsoft.com/office/drawing/2014/main" id="{4E35D74F-CA9C-4C96-8D6B-047B7BCC9982}"/>
              </a:ext>
            </a:extLst>
          </p:cNvPr>
          <p:cNvSpPr>
            <a:spLocks noGrp="1"/>
          </p:cNvSpPr>
          <p:nvPr>
            <p:ph idx="1"/>
          </p:nvPr>
        </p:nvSpPr>
        <p:spPr>
          <a:xfrm>
            <a:off x="3223416" y="314953"/>
            <a:ext cx="8082135" cy="5024146"/>
          </a:xfrm>
        </p:spPr>
        <p:txBody>
          <a:bodyPr>
            <a:normAutofit lnSpcReduction="10000"/>
          </a:bodyPr>
          <a:lstStyle/>
          <a:p>
            <a:pPr marL="914400" lvl="2" indent="0">
              <a:lnSpc>
                <a:spcPct val="107000"/>
              </a:lnSpc>
              <a:spcBef>
                <a:spcPts val="0"/>
              </a:spcBef>
              <a:buNone/>
            </a:pPr>
            <a:endParaRPr lang="en-US" sz="1200" dirty="0">
              <a:solidFill>
                <a:schemeClr val="bg1"/>
              </a:solidFill>
              <a:latin typeface="Lato" panose="020F0502020204030203" pitchFamily="34" charset="0"/>
              <a:ea typeface="Calibri" panose="020F0502020204030204" pitchFamily="34" charset="0"/>
              <a:cs typeface="Times New Roman" panose="02020603050405020304" pitchFamily="18" charset="0"/>
            </a:endParaRPr>
          </a:p>
          <a:p>
            <a:pPr marL="914400" lvl="2" indent="0">
              <a:lnSpc>
                <a:spcPct val="107000"/>
              </a:lnSpc>
              <a:spcBef>
                <a:spcPts val="0"/>
              </a:spcBef>
              <a:buNone/>
            </a:pPr>
            <a:r>
              <a:rPr lang="en-US" sz="4000" dirty="0">
                <a:latin typeface="Lato" panose="020F0502020204030203" pitchFamily="34" charset="0"/>
                <a:ea typeface="Calibri" panose="020F0502020204030204" pitchFamily="34" charset="0"/>
                <a:cs typeface="Times New Roman" panose="02020603050405020304" pitchFamily="18" charset="0"/>
              </a:rPr>
              <a:t>•	Come and share a meal</a:t>
            </a:r>
          </a:p>
          <a:p>
            <a:pPr marL="914400" lvl="2" indent="0">
              <a:lnSpc>
                <a:spcPct val="107000"/>
              </a:lnSpc>
              <a:spcBef>
                <a:spcPts val="0"/>
              </a:spcBef>
              <a:buNone/>
            </a:pPr>
            <a:r>
              <a:rPr lang="en-US" sz="4000" dirty="0">
                <a:latin typeface="Lato" panose="020F0502020204030203" pitchFamily="34" charset="0"/>
                <a:ea typeface="Calibri" panose="020F0502020204030204" pitchFamily="34" charset="0"/>
                <a:cs typeface="Times New Roman" panose="02020603050405020304" pitchFamily="18" charset="0"/>
              </a:rPr>
              <a:t>•	Join an activity</a:t>
            </a:r>
          </a:p>
          <a:p>
            <a:pPr marL="914400" lvl="2" indent="0">
              <a:lnSpc>
                <a:spcPct val="107000"/>
              </a:lnSpc>
              <a:spcBef>
                <a:spcPts val="0"/>
              </a:spcBef>
              <a:buNone/>
            </a:pPr>
            <a:r>
              <a:rPr lang="en-US" sz="4000" dirty="0">
                <a:latin typeface="Lato" panose="020F0502020204030203" pitchFamily="34" charset="0"/>
                <a:ea typeface="Calibri" panose="020F0502020204030204" pitchFamily="34" charset="0"/>
                <a:cs typeface="Times New Roman" panose="02020603050405020304" pitchFamily="18" charset="0"/>
              </a:rPr>
              <a:t>•	Forge friendships</a:t>
            </a:r>
          </a:p>
          <a:p>
            <a:pPr marL="914400" lvl="2" indent="0">
              <a:lnSpc>
                <a:spcPct val="107000"/>
              </a:lnSpc>
              <a:spcBef>
                <a:spcPts val="0"/>
              </a:spcBef>
              <a:buNone/>
            </a:pPr>
            <a:r>
              <a:rPr lang="en-US" sz="4000" dirty="0">
                <a:latin typeface="Lato" panose="020F0502020204030203" pitchFamily="34" charset="0"/>
                <a:ea typeface="Calibri" panose="020F0502020204030204" pitchFamily="34" charset="0"/>
                <a:cs typeface="Times New Roman" panose="02020603050405020304" pitchFamily="18" charset="0"/>
              </a:rPr>
              <a:t>•	Embrace life</a:t>
            </a:r>
          </a:p>
          <a:p>
            <a:pPr marL="914400" lvl="2" indent="0" algn="ctr">
              <a:lnSpc>
                <a:spcPct val="107000"/>
              </a:lnSpc>
              <a:spcBef>
                <a:spcPts val="0"/>
              </a:spcBef>
              <a:buNone/>
            </a:pPr>
            <a:endParaRPr lang="en-US" sz="3200" dirty="0">
              <a:latin typeface="Lato" panose="020F0502020204030203" pitchFamily="34" charset="0"/>
              <a:ea typeface="Calibri" panose="020F0502020204030204" pitchFamily="34" charset="0"/>
              <a:cs typeface="Times New Roman" panose="02020603050405020304" pitchFamily="18" charset="0"/>
            </a:endParaRPr>
          </a:p>
          <a:p>
            <a:pPr marL="914400" lvl="2" indent="0">
              <a:lnSpc>
                <a:spcPct val="107000"/>
              </a:lnSpc>
              <a:spcBef>
                <a:spcPts val="0"/>
              </a:spcBef>
              <a:buNone/>
            </a:pPr>
            <a:r>
              <a:rPr lang="en-US" sz="4000" dirty="0">
                <a:latin typeface="Lato" panose="020F0502020204030203" pitchFamily="34" charset="0"/>
                <a:ea typeface="Calibri" panose="020F0502020204030204" pitchFamily="34" charset="0"/>
                <a:cs typeface="Times New Roman" panose="02020603050405020304" pitchFamily="18" charset="0"/>
              </a:rPr>
              <a:t>	We invite you to join SIR. </a:t>
            </a:r>
          </a:p>
          <a:p>
            <a:pPr marL="914400" lvl="2" indent="0">
              <a:lnSpc>
                <a:spcPct val="107000"/>
              </a:lnSpc>
              <a:spcBef>
                <a:spcPts val="0"/>
              </a:spcBef>
              <a:buNone/>
            </a:pPr>
            <a:r>
              <a:rPr lang="en-US" sz="4000" dirty="0">
                <a:latin typeface="Lato" panose="020F0502020204030203" pitchFamily="34" charset="0"/>
                <a:ea typeface="Calibri" panose="020F0502020204030204" pitchFamily="34" charset="0"/>
                <a:cs typeface="Times New Roman" panose="02020603050405020304" pitchFamily="18" charset="0"/>
              </a:rPr>
              <a:t>	You can never have too 	many friends. </a:t>
            </a:r>
          </a:p>
          <a:p>
            <a:pPr marL="914400" lvl="2" indent="0">
              <a:lnSpc>
                <a:spcPct val="107000"/>
              </a:lnSpc>
              <a:spcBef>
                <a:spcPts val="0"/>
              </a:spcBef>
              <a:buNone/>
            </a:pPr>
            <a:endParaRPr lang="en-US" sz="4000" dirty="0">
              <a:solidFill>
                <a:schemeClr val="bg1"/>
              </a:solidFill>
              <a:latin typeface="Lato" panose="020F0502020204030203" pitchFamily="34" charset="0"/>
              <a:ea typeface="Calibri" panose="020F0502020204030204" pitchFamily="34" charset="0"/>
              <a:cs typeface="Times New Roman" panose="02020603050405020304" pitchFamily="18" charset="0"/>
            </a:endParaRPr>
          </a:p>
        </p:txBody>
      </p:sp>
      <p:pic>
        <p:nvPicPr>
          <p:cNvPr id="14" name="Picture 13" descr="A picture containing text, indoor, ceiling, airport&#10;&#10;Description automatically generated">
            <a:extLst>
              <a:ext uri="{FF2B5EF4-FFF2-40B4-BE49-F238E27FC236}">
                <a16:creationId xmlns:a16="http://schemas.microsoft.com/office/drawing/2014/main" id="{BE302FD7-9584-1967-C92E-FC2F24F03827}"/>
              </a:ext>
            </a:extLst>
          </p:cNvPr>
          <p:cNvPicPr>
            <a:picLocks noChangeAspect="1"/>
          </p:cNvPicPr>
          <p:nvPr/>
        </p:nvPicPr>
        <p:blipFill rotWithShape="1">
          <a:blip r:embed="rId6">
            <a:extLst>
              <a:ext uri="{28A0092B-C50C-407E-A947-70E740481C1C}">
                <a14:useLocalDpi xmlns:a14="http://schemas.microsoft.com/office/drawing/2010/main" val="0"/>
              </a:ext>
            </a:extLst>
          </a:blip>
          <a:srcRect l="-71" t="24397"/>
          <a:stretch/>
        </p:blipFill>
        <p:spPr>
          <a:xfrm>
            <a:off x="669893" y="4143892"/>
            <a:ext cx="4068792" cy="2305457"/>
          </a:xfrm>
          <a:prstGeom prst="rect">
            <a:avLst/>
          </a:prstGeom>
        </p:spPr>
      </p:pic>
    </p:spTree>
    <p:extLst>
      <p:ext uri="{BB962C8B-B14F-4D97-AF65-F5344CB8AC3E}">
        <p14:creationId xmlns:p14="http://schemas.microsoft.com/office/powerpoint/2010/main" val="3961115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ADB0C16E-F988-6028-77FB-88A3129C4C17}"/>
              </a:ext>
            </a:extLst>
          </p:cNvPr>
          <p:cNvPicPr>
            <a:picLocks noChangeAspect="1"/>
          </p:cNvPicPr>
          <p:nvPr/>
        </p:nvPicPr>
        <p:blipFill rotWithShape="1">
          <a:blip r:embed="rId3">
            <a:extLst>
              <a:ext uri="{28A0092B-C50C-407E-A947-70E740481C1C}">
                <a14:useLocalDpi xmlns:a14="http://schemas.microsoft.com/office/drawing/2010/main" val="0"/>
              </a:ext>
            </a:extLst>
          </a:blip>
          <a:srcRect l="468" r="36284" b="37932"/>
          <a:stretch/>
        </p:blipFill>
        <p:spPr>
          <a:xfrm rot="5400000">
            <a:off x="-1210310" y="1177855"/>
            <a:ext cx="6849206" cy="4493496"/>
          </a:xfrm>
          <a:prstGeom prst="rect">
            <a:avLst/>
          </a:prstGeom>
          <a:scene3d>
            <a:camera prst="orthographicFront">
              <a:rot lat="0" lon="0" rev="0"/>
            </a:camera>
            <a:lightRig rig="threePt" dir="t"/>
          </a:scene3d>
        </p:spPr>
      </p:pic>
      <p:grpSp>
        <p:nvGrpSpPr>
          <p:cNvPr id="6" name="Group 5">
            <a:extLst>
              <a:ext uri="{FF2B5EF4-FFF2-40B4-BE49-F238E27FC236}">
                <a16:creationId xmlns:a16="http://schemas.microsoft.com/office/drawing/2014/main" id="{37090FB5-8FCB-5340-E721-ACB68A6C8931}"/>
              </a:ext>
            </a:extLst>
          </p:cNvPr>
          <p:cNvGrpSpPr/>
          <p:nvPr/>
        </p:nvGrpSpPr>
        <p:grpSpPr>
          <a:xfrm>
            <a:off x="2704289" y="4445583"/>
            <a:ext cx="9511757" cy="2412415"/>
            <a:chOff x="24045" y="3258278"/>
            <a:chExt cx="12192000" cy="3590925"/>
          </a:xfrm>
        </p:grpSpPr>
        <p:pic>
          <p:nvPicPr>
            <p:cNvPr id="7" name="Picture 6" descr="Shape, arrow&#10;&#10;Description automatically generated">
              <a:extLst>
                <a:ext uri="{FF2B5EF4-FFF2-40B4-BE49-F238E27FC236}">
                  <a16:creationId xmlns:a16="http://schemas.microsoft.com/office/drawing/2014/main" id="{DAD81040-046A-50D1-FBFC-BDACEDA048FC}"/>
                </a:ext>
              </a:extLst>
            </p:cNvPr>
            <p:cNvPicPr preferRelativeResize="0">
              <a:picLocks/>
            </p:cNvPicPr>
            <p:nvPr/>
          </p:nvPicPr>
          <p:blipFill rotWithShape="1">
            <a:blip r:embed="rId4">
              <a:extLst>
                <a:ext uri="{28A0092B-C50C-407E-A947-70E740481C1C}">
                  <a14:useLocalDpi xmlns:a14="http://schemas.microsoft.com/office/drawing/2010/main" val="0"/>
                </a:ext>
              </a:extLst>
            </a:blip>
            <a:srcRect b="20003"/>
            <a:stretch/>
          </p:blipFill>
          <p:spPr>
            <a:xfrm flipH="1">
              <a:off x="24045" y="3258278"/>
              <a:ext cx="12192000" cy="3590925"/>
            </a:xfrm>
            <a:prstGeom prst="rect">
              <a:avLst/>
            </a:prstGeom>
          </p:spPr>
        </p:pic>
        <p:pic>
          <p:nvPicPr>
            <p:cNvPr id="8" name="Picture 7" descr="Logo, company name&#10;&#10;Description automatically generated">
              <a:extLst>
                <a:ext uri="{FF2B5EF4-FFF2-40B4-BE49-F238E27FC236}">
                  <a16:creationId xmlns:a16="http://schemas.microsoft.com/office/drawing/2014/main" id="{5E90B6F9-5F6C-39CA-F498-5ACB8CFDF4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2848" y="5401523"/>
              <a:ext cx="1152281" cy="1061906"/>
            </a:xfrm>
            <a:prstGeom prst="rect">
              <a:avLst/>
            </a:prstGeom>
          </p:spPr>
        </p:pic>
      </p:grpSp>
      <p:sp>
        <p:nvSpPr>
          <p:cNvPr id="2" name="Title 1">
            <a:extLst>
              <a:ext uri="{FF2B5EF4-FFF2-40B4-BE49-F238E27FC236}">
                <a16:creationId xmlns:a16="http://schemas.microsoft.com/office/drawing/2014/main" id="{BDCDE081-1883-4C7D-A9AF-97584D84767D}"/>
              </a:ext>
            </a:extLst>
          </p:cNvPr>
          <p:cNvSpPr>
            <a:spLocks noGrp="1"/>
          </p:cNvSpPr>
          <p:nvPr>
            <p:ph type="title"/>
          </p:nvPr>
        </p:nvSpPr>
        <p:spPr>
          <a:xfrm>
            <a:off x="-51911" y="504825"/>
            <a:ext cx="3976317" cy="1325563"/>
          </a:xfrm>
        </p:spPr>
        <p:txBody>
          <a:bodyPr>
            <a:normAutofit/>
          </a:bodyPr>
          <a:lstStyle/>
          <a:p>
            <a:pPr algn="ctr"/>
            <a:r>
              <a:rPr lang="en-US" dirty="0">
                <a:solidFill>
                  <a:schemeClr val="bg1"/>
                </a:solidFill>
                <a:latin typeface="Lato" panose="020F0502020204030203" pitchFamily="34" charset="0"/>
                <a:cs typeface="Times New Roman" panose="02020603050405020304" pitchFamily="18" charset="0"/>
              </a:rPr>
              <a:t>Branch Information</a:t>
            </a:r>
            <a:endParaRPr lang="en-US" dirty="0">
              <a:solidFill>
                <a:schemeClr val="bg1"/>
              </a:solidFill>
              <a:latin typeface="Lato" panose="020F0502020204030203" pitchFamily="34" charset="0"/>
            </a:endParaRPr>
          </a:p>
        </p:txBody>
      </p:sp>
      <p:sp>
        <p:nvSpPr>
          <p:cNvPr id="3" name="Content Placeholder 2">
            <a:extLst>
              <a:ext uri="{FF2B5EF4-FFF2-40B4-BE49-F238E27FC236}">
                <a16:creationId xmlns:a16="http://schemas.microsoft.com/office/drawing/2014/main" id="{4E35D74F-CA9C-4C96-8D6B-047B7BCC9982}"/>
              </a:ext>
            </a:extLst>
          </p:cNvPr>
          <p:cNvSpPr>
            <a:spLocks noGrp="1"/>
          </p:cNvSpPr>
          <p:nvPr>
            <p:ph idx="1"/>
          </p:nvPr>
        </p:nvSpPr>
        <p:spPr>
          <a:xfrm>
            <a:off x="4892289" y="428519"/>
            <a:ext cx="6631430" cy="5641541"/>
          </a:xfrm>
        </p:spPr>
        <p:txBody>
          <a:bodyPr>
            <a:normAutofit fontScale="92500" lnSpcReduction="20000"/>
          </a:bodyPr>
          <a:lstStyle/>
          <a:p>
            <a:pPr marL="457200" lvl="1" indent="0">
              <a:lnSpc>
                <a:spcPct val="107000"/>
              </a:lnSpc>
              <a:spcBef>
                <a:spcPts val="0"/>
              </a:spcBef>
              <a:buNone/>
            </a:pPr>
            <a:endParaRPr lang="en-US" sz="3500" dirty="0">
              <a:latin typeface="Lato" panose="020F0502020204030203"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sz="3500" dirty="0">
                <a:solidFill>
                  <a:srgbClr val="FF0000"/>
                </a:solidFill>
                <a:latin typeface="Lato" panose="020F0502020204030203" pitchFamily="34" charset="0"/>
                <a:ea typeface="Calibri" panose="020F0502020204030204" pitchFamily="34" charset="0"/>
                <a:cs typeface="Times New Roman" panose="02020603050405020304" pitchFamily="18" charset="0"/>
              </a:rPr>
              <a:t>(Insert Branch luncheon or another event)</a:t>
            </a:r>
          </a:p>
          <a:p>
            <a:pPr marL="457200" lvl="1" indent="0">
              <a:lnSpc>
                <a:spcPct val="107000"/>
              </a:lnSpc>
              <a:spcBef>
                <a:spcPts val="0"/>
              </a:spcBef>
              <a:buNone/>
            </a:pPr>
            <a:r>
              <a:rPr lang="en-US" sz="3500" dirty="0">
                <a:solidFill>
                  <a:srgbClr val="FF0000"/>
                </a:solidFill>
                <a:latin typeface="Lato" panose="020F0502020204030203" pitchFamily="34" charset="0"/>
                <a:ea typeface="Calibri" panose="020F0502020204030204" pitchFamily="34" charset="0"/>
                <a:cs typeface="Times New Roman" panose="02020603050405020304" pitchFamily="18" charset="0"/>
              </a:rPr>
              <a:t>(Date and time)</a:t>
            </a:r>
          </a:p>
          <a:p>
            <a:pPr marL="457200" lvl="1" indent="0">
              <a:lnSpc>
                <a:spcPct val="107000"/>
              </a:lnSpc>
              <a:spcBef>
                <a:spcPts val="0"/>
              </a:spcBef>
              <a:buNone/>
            </a:pPr>
            <a:r>
              <a:rPr lang="en-US" sz="3500" dirty="0">
                <a:solidFill>
                  <a:srgbClr val="FF0000"/>
                </a:solidFill>
                <a:latin typeface="Lato" panose="020F0502020204030203" pitchFamily="34" charset="0"/>
                <a:ea typeface="Calibri" panose="020F0502020204030204" pitchFamily="34" charset="0"/>
                <a:cs typeface="Times New Roman" panose="02020603050405020304" pitchFamily="18" charset="0"/>
              </a:rPr>
              <a:t>(Rsvp info)</a:t>
            </a:r>
          </a:p>
          <a:p>
            <a:pPr marL="457200" lvl="1" indent="0">
              <a:lnSpc>
                <a:spcPct val="107000"/>
              </a:lnSpc>
              <a:spcBef>
                <a:spcPts val="0"/>
              </a:spcBef>
              <a:buNone/>
            </a:pPr>
            <a:endParaRPr lang="en-US" sz="3500" dirty="0">
              <a:latin typeface="Lato" panose="020F0502020204030203"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sz="3500" dirty="0">
                <a:latin typeface="Lato" panose="020F0502020204030203" pitchFamily="34" charset="0"/>
                <a:ea typeface="Calibri" panose="020F0502020204030204" pitchFamily="34" charset="0"/>
                <a:cs typeface="Times New Roman" panose="02020603050405020304" pitchFamily="18" charset="0"/>
              </a:rPr>
              <a:t>To join other activities </a:t>
            </a:r>
          </a:p>
          <a:p>
            <a:pPr marL="457200" lvl="1" indent="0">
              <a:lnSpc>
                <a:spcPct val="107000"/>
              </a:lnSpc>
              <a:spcBef>
                <a:spcPts val="0"/>
              </a:spcBef>
              <a:buNone/>
            </a:pPr>
            <a:r>
              <a:rPr lang="en-US" sz="3500" dirty="0">
                <a:solidFill>
                  <a:srgbClr val="FF0000"/>
                </a:solidFill>
                <a:latin typeface="Lato" panose="020F0502020204030203" pitchFamily="34" charset="0"/>
                <a:ea typeface="Calibri" panose="020F0502020204030204" pitchFamily="34" charset="0"/>
                <a:cs typeface="Times New Roman" panose="02020603050405020304" pitchFamily="18" charset="0"/>
              </a:rPr>
              <a:t>(Call/email or visit instructions here) (Visit Instructions?)</a:t>
            </a:r>
          </a:p>
          <a:p>
            <a:pPr marL="457200" lvl="1" indent="0">
              <a:lnSpc>
                <a:spcPct val="107000"/>
              </a:lnSpc>
              <a:spcBef>
                <a:spcPts val="0"/>
              </a:spcBef>
              <a:buNone/>
            </a:pPr>
            <a:endParaRPr lang="en-US" sz="3500" dirty="0">
              <a:effectLst/>
              <a:latin typeface="Lato" panose="020F0502020204030203"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sz="3500" dirty="0">
                <a:latin typeface="Lato" panose="020F0502020204030203" pitchFamily="34" charset="0"/>
                <a:ea typeface="Calibri" panose="020F0502020204030204" pitchFamily="34" charset="0"/>
                <a:cs typeface="Times New Roman" panose="02020603050405020304" pitchFamily="18" charset="0"/>
              </a:rPr>
              <a:t>To ask about other Branches go </a:t>
            </a:r>
          </a:p>
          <a:p>
            <a:pPr marL="457200" lvl="1" indent="0">
              <a:lnSpc>
                <a:spcPct val="107000"/>
              </a:lnSpc>
              <a:spcBef>
                <a:spcPts val="0"/>
              </a:spcBef>
              <a:buNone/>
            </a:pPr>
            <a:r>
              <a:rPr lang="en-US" sz="3500" dirty="0">
                <a:latin typeface="Lato" panose="020F0502020204030203" pitchFamily="34" charset="0"/>
                <a:ea typeface="Calibri" panose="020F0502020204030204" pitchFamily="34" charset="0"/>
                <a:cs typeface="Times New Roman" panose="02020603050405020304" pitchFamily="18" charset="0"/>
              </a:rPr>
              <a:t>to WeAreSIR.com.</a:t>
            </a:r>
            <a:endParaRPr lang="en-US" sz="3500" dirty="0">
              <a:effectLst/>
              <a:latin typeface="Lato" panose="020F0502020204030203" pitchFamily="34" charset="0"/>
              <a:ea typeface="Calibri" panose="020F0502020204030204" pitchFamily="34" charset="0"/>
              <a:cs typeface="Times New Roman" panose="02020603050405020304" pitchFamily="18" charset="0"/>
            </a:endParaRPr>
          </a:p>
          <a:p>
            <a:pPr lvl="2">
              <a:lnSpc>
                <a:spcPct val="107000"/>
              </a:lnSpc>
              <a:spcBef>
                <a:spcPts val="0"/>
              </a:spcBef>
            </a:pPr>
            <a:endParaRPr lang="en-US" sz="3400" dirty="0">
              <a:solidFill>
                <a:schemeClr val="bg1"/>
              </a:solidFill>
              <a:effectLst/>
              <a:latin typeface="Lato" panose="020F0502020204030203" pitchFamily="34" charset="0"/>
              <a:ea typeface="Calibri" panose="020F0502020204030204" pitchFamily="34" charset="0"/>
              <a:cs typeface="Times New Roman" panose="02020603050405020304" pitchFamily="18" charset="0"/>
            </a:endParaRPr>
          </a:p>
          <a:p>
            <a:pPr lvl="2">
              <a:lnSpc>
                <a:spcPct val="107000"/>
              </a:lnSpc>
              <a:spcBef>
                <a:spcPts val="0"/>
              </a:spcBef>
            </a:pPr>
            <a:endParaRPr lang="en-US" sz="4000" dirty="0">
              <a:solidFill>
                <a:schemeClr val="bg1"/>
              </a:solidFill>
              <a:latin typeface="Lato" panose="020F0502020204030203" pitchFamily="34" charset="0"/>
              <a:ea typeface="Calibri" panose="020F0502020204030204" pitchFamily="34" charset="0"/>
              <a:cs typeface="Times New Roman" panose="02020603050405020304" pitchFamily="18" charset="0"/>
            </a:endParaRPr>
          </a:p>
          <a:p>
            <a:pPr marL="0" indent="0">
              <a:buNone/>
            </a:pPr>
            <a:endParaRPr lang="en-US" sz="4400" dirty="0">
              <a:solidFill>
                <a:schemeClr val="bg1"/>
              </a:solidFill>
            </a:endParaRPr>
          </a:p>
        </p:txBody>
      </p:sp>
      <p:pic>
        <p:nvPicPr>
          <p:cNvPr id="5" name="Picture 4">
            <a:extLst>
              <a:ext uri="{FF2B5EF4-FFF2-40B4-BE49-F238E27FC236}">
                <a16:creationId xmlns:a16="http://schemas.microsoft.com/office/drawing/2014/main" id="{C0BD07B6-BB83-2E4C-985C-66016B2994A5}"/>
              </a:ext>
            </a:extLst>
          </p:cNvPr>
          <p:cNvPicPr>
            <a:picLocks noChangeAspect="1"/>
          </p:cNvPicPr>
          <p:nvPr/>
        </p:nvPicPr>
        <p:blipFill>
          <a:blip r:embed="rId6"/>
          <a:stretch>
            <a:fillRect/>
          </a:stretch>
        </p:blipFill>
        <p:spPr>
          <a:xfrm>
            <a:off x="935428" y="4163434"/>
            <a:ext cx="3441080" cy="2310324"/>
          </a:xfrm>
          <a:prstGeom prst="rect">
            <a:avLst/>
          </a:prstGeom>
        </p:spPr>
      </p:pic>
    </p:spTree>
    <p:extLst>
      <p:ext uri="{BB962C8B-B14F-4D97-AF65-F5344CB8AC3E}">
        <p14:creationId xmlns:p14="http://schemas.microsoft.com/office/powerpoint/2010/main" val="625889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DE081-1883-4C7D-A9AF-97584D84767D}"/>
              </a:ext>
            </a:extLst>
          </p:cNvPr>
          <p:cNvSpPr>
            <a:spLocks noGrp="1"/>
          </p:cNvSpPr>
          <p:nvPr>
            <p:ph type="title"/>
          </p:nvPr>
        </p:nvSpPr>
        <p:spPr>
          <a:xfrm>
            <a:off x="24046" y="2099040"/>
            <a:ext cx="12192000" cy="1325563"/>
          </a:xfrm>
        </p:spPr>
        <p:txBody>
          <a:bodyPr>
            <a:normAutofit/>
          </a:bodyPr>
          <a:lstStyle/>
          <a:p>
            <a:pPr algn="ctr"/>
            <a:r>
              <a:rPr lang="en-US" dirty="0">
                <a:latin typeface="Lato" panose="020F0502020204030203" pitchFamily="34" charset="0"/>
                <a:cs typeface="Times New Roman" panose="02020603050405020304" pitchFamily="18" charset="0"/>
              </a:rPr>
              <a:t>Questions?</a:t>
            </a:r>
            <a:endParaRPr lang="en-US" dirty="0">
              <a:latin typeface="Lato" panose="020F0502020204030203" pitchFamily="34" charset="0"/>
            </a:endParaRPr>
          </a:p>
        </p:txBody>
      </p:sp>
      <p:pic>
        <p:nvPicPr>
          <p:cNvPr id="4" name="Picture 3" descr="Shape&#10;&#10;Description automatically generated">
            <a:extLst>
              <a:ext uri="{FF2B5EF4-FFF2-40B4-BE49-F238E27FC236}">
                <a16:creationId xmlns:a16="http://schemas.microsoft.com/office/drawing/2014/main" id="{C39ABB99-C903-92CD-329C-80D4E6882FCC}"/>
              </a:ext>
            </a:extLst>
          </p:cNvPr>
          <p:cNvPicPr>
            <a:picLocks noChangeAspect="1"/>
          </p:cNvPicPr>
          <p:nvPr/>
        </p:nvPicPr>
        <p:blipFill rotWithShape="1">
          <a:blip r:embed="rId3">
            <a:extLst>
              <a:ext uri="{28A0092B-C50C-407E-A947-70E740481C1C}">
                <a14:useLocalDpi xmlns:a14="http://schemas.microsoft.com/office/drawing/2010/main" val="0"/>
              </a:ext>
            </a:extLst>
          </a:blip>
          <a:srcRect l="468" r="36284" b="37932"/>
          <a:stretch/>
        </p:blipFill>
        <p:spPr>
          <a:xfrm rot="5400000">
            <a:off x="-1189878" y="1177855"/>
            <a:ext cx="6849206" cy="4493496"/>
          </a:xfrm>
          <a:prstGeom prst="rect">
            <a:avLst/>
          </a:prstGeom>
          <a:scene3d>
            <a:camera prst="orthographicFront">
              <a:rot lat="0" lon="0" rev="0"/>
            </a:camera>
            <a:lightRig rig="threePt" dir="t"/>
          </a:scene3d>
        </p:spPr>
      </p:pic>
      <p:grpSp>
        <p:nvGrpSpPr>
          <p:cNvPr id="5" name="Group 4">
            <a:extLst>
              <a:ext uri="{FF2B5EF4-FFF2-40B4-BE49-F238E27FC236}">
                <a16:creationId xmlns:a16="http://schemas.microsoft.com/office/drawing/2014/main" id="{AE78A7B4-38C4-735B-5840-44FF377A88A7}"/>
              </a:ext>
            </a:extLst>
          </p:cNvPr>
          <p:cNvGrpSpPr/>
          <p:nvPr/>
        </p:nvGrpSpPr>
        <p:grpSpPr>
          <a:xfrm>
            <a:off x="2704289" y="4445583"/>
            <a:ext cx="9511757" cy="2412415"/>
            <a:chOff x="24045" y="3258278"/>
            <a:chExt cx="12192000" cy="3590925"/>
          </a:xfrm>
        </p:grpSpPr>
        <p:pic>
          <p:nvPicPr>
            <p:cNvPr id="6" name="Picture 5" descr="Shape, arrow&#10;&#10;Description automatically generated">
              <a:extLst>
                <a:ext uri="{FF2B5EF4-FFF2-40B4-BE49-F238E27FC236}">
                  <a16:creationId xmlns:a16="http://schemas.microsoft.com/office/drawing/2014/main" id="{127F2AEF-E320-2478-8CA3-79751B52C0A6}"/>
                </a:ext>
              </a:extLst>
            </p:cNvPr>
            <p:cNvPicPr preferRelativeResize="0">
              <a:picLocks/>
            </p:cNvPicPr>
            <p:nvPr/>
          </p:nvPicPr>
          <p:blipFill rotWithShape="1">
            <a:blip r:embed="rId4">
              <a:extLst>
                <a:ext uri="{28A0092B-C50C-407E-A947-70E740481C1C}">
                  <a14:useLocalDpi xmlns:a14="http://schemas.microsoft.com/office/drawing/2010/main" val="0"/>
                </a:ext>
              </a:extLst>
            </a:blip>
            <a:srcRect b="20003"/>
            <a:stretch/>
          </p:blipFill>
          <p:spPr>
            <a:xfrm flipH="1">
              <a:off x="24045" y="3258278"/>
              <a:ext cx="12192000" cy="3590925"/>
            </a:xfrm>
            <a:prstGeom prst="rect">
              <a:avLst/>
            </a:prstGeom>
          </p:spPr>
        </p:pic>
        <p:pic>
          <p:nvPicPr>
            <p:cNvPr id="7" name="Picture 6" descr="Logo, company name&#10;&#10;Description automatically generated">
              <a:extLst>
                <a:ext uri="{FF2B5EF4-FFF2-40B4-BE49-F238E27FC236}">
                  <a16:creationId xmlns:a16="http://schemas.microsoft.com/office/drawing/2014/main" id="{AB3B7CBA-3433-9691-C4A9-4232E55BA5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2848" y="5401523"/>
              <a:ext cx="1152281" cy="1061906"/>
            </a:xfrm>
            <a:prstGeom prst="rect">
              <a:avLst/>
            </a:prstGeom>
          </p:spPr>
        </p:pic>
      </p:grpSp>
      <p:sp>
        <p:nvSpPr>
          <p:cNvPr id="15" name="Isosceles Triangle 14">
            <a:extLst>
              <a:ext uri="{FF2B5EF4-FFF2-40B4-BE49-F238E27FC236}">
                <a16:creationId xmlns:a16="http://schemas.microsoft.com/office/drawing/2014/main" id="{9F413039-91D8-8FF5-20FA-B76A57F0CC9C}"/>
              </a:ext>
            </a:extLst>
          </p:cNvPr>
          <p:cNvSpPr/>
          <p:nvPr/>
        </p:nvSpPr>
        <p:spPr>
          <a:xfrm rot="7387351">
            <a:off x="2112034" y="297491"/>
            <a:ext cx="2036300" cy="2582119"/>
          </a:xfrm>
          <a:prstGeom prst="triangle">
            <a:avLst/>
          </a:prstGeom>
          <a:solidFill>
            <a:srgbClr val="BF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582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4C20DE4E-7DCC-3F70-475C-673D9D58E841}"/>
              </a:ext>
            </a:extLst>
          </p:cNvPr>
          <p:cNvPicPr>
            <a:picLocks noChangeAspect="1"/>
          </p:cNvPicPr>
          <p:nvPr/>
        </p:nvPicPr>
        <p:blipFill rotWithShape="1">
          <a:blip r:embed="rId3">
            <a:extLst>
              <a:ext uri="{28A0092B-C50C-407E-A947-70E740481C1C}">
                <a14:useLocalDpi xmlns:a14="http://schemas.microsoft.com/office/drawing/2010/main" val="0"/>
              </a:ext>
            </a:extLst>
          </a:blip>
          <a:srcRect l="468" r="36284" b="37932"/>
          <a:stretch/>
        </p:blipFill>
        <p:spPr>
          <a:xfrm rot="5400000">
            <a:off x="-1210310" y="1177855"/>
            <a:ext cx="6849206" cy="4493496"/>
          </a:xfrm>
          <a:prstGeom prst="rect">
            <a:avLst/>
          </a:prstGeom>
          <a:scene3d>
            <a:camera prst="orthographicFront">
              <a:rot lat="0" lon="0" rev="0"/>
            </a:camera>
            <a:lightRig rig="threePt" dir="t"/>
          </a:scene3d>
        </p:spPr>
      </p:pic>
      <p:grpSp>
        <p:nvGrpSpPr>
          <p:cNvPr id="9" name="Group 8">
            <a:extLst>
              <a:ext uri="{FF2B5EF4-FFF2-40B4-BE49-F238E27FC236}">
                <a16:creationId xmlns:a16="http://schemas.microsoft.com/office/drawing/2014/main" id="{62AE8F84-954E-4DEA-B7A7-A0FFE507B91B}"/>
              </a:ext>
            </a:extLst>
          </p:cNvPr>
          <p:cNvGrpSpPr/>
          <p:nvPr/>
        </p:nvGrpSpPr>
        <p:grpSpPr>
          <a:xfrm>
            <a:off x="2704289" y="4445583"/>
            <a:ext cx="9511757" cy="2412415"/>
            <a:chOff x="24045" y="3258278"/>
            <a:chExt cx="12192000" cy="3590925"/>
          </a:xfrm>
        </p:grpSpPr>
        <p:pic>
          <p:nvPicPr>
            <p:cNvPr id="11" name="Picture 10" descr="Shape, arrow&#10;&#10;Description automatically generated">
              <a:extLst>
                <a:ext uri="{FF2B5EF4-FFF2-40B4-BE49-F238E27FC236}">
                  <a16:creationId xmlns:a16="http://schemas.microsoft.com/office/drawing/2014/main" id="{E957BA58-976B-489E-94BE-2F12A2489058}"/>
                </a:ext>
              </a:extLst>
            </p:cNvPr>
            <p:cNvPicPr preferRelativeResize="0">
              <a:picLocks/>
            </p:cNvPicPr>
            <p:nvPr/>
          </p:nvPicPr>
          <p:blipFill rotWithShape="1">
            <a:blip r:embed="rId4">
              <a:extLst>
                <a:ext uri="{28A0092B-C50C-407E-A947-70E740481C1C}">
                  <a14:useLocalDpi xmlns:a14="http://schemas.microsoft.com/office/drawing/2010/main" val="0"/>
                </a:ext>
              </a:extLst>
            </a:blip>
            <a:srcRect b="20003"/>
            <a:stretch/>
          </p:blipFill>
          <p:spPr>
            <a:xfrm flipH="1">
              <a:off x="24045" y="3258278"/>
              <a:ext cx="12192000" cy="3590925"/>
            </a:xfrm>
            <a:prstGeom prst="rect">
              <a:avLst/>
            </a:prstGeom>
          </p:spPr>
        </p:pic>
        <p:pic>
          <p:nvPicPr>
            <p:cNvPr id="12" name="Picture 11" descr="Logo, company name&#10;&#10;Description automatically generated">
              <a:extLst>
                <a:ext uri="{FF2B5EF4-FFF2-40B4-BE49-F238E27FC236}">
                  <a16:creationId xmlns:a16="http://schemas.microsoft.com/office/drawing/2014/main" id="{654B86BA-B65C-481F-B5F7-DC9DCA0557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2848" y="5401523"/>
              <a:ext cx="1152281" cy="1061906"/>
            </a:xfrm>
            <a:prstGeom prst="rect">
              <a:avLst/>
            </a:prstGeom>
          </p:spPr>
        </p:pic>
      </p:grpSp>
      <p:sp>
        <p:nvSpPr>
          <p:cNvPr id="2" name="Title 1">
            <a:extLst>
              <a:ext uri="{FF2B5EF4-FFF2-40B4-BE49-F238E27FC236}">
                <a16:creationId xmlns:a16="http://schemas.microsoft.com/office/drawing/2014/main" id="{BDCDE081-1883-4C7D-A9AF-97584D84767D}"/>
              </a:ext>
            </a:extLst>
          </p:cNvPr>
          <p:cNvSpPr>
            <a:spLocks noGrp="1"/>
          </p:cNvSpPr>
          <p:nvPr>
            <p:ph type="title"/>
          </p:nvPr>
        </p:nvSpPr>
        <p:spPr>
          <a:xfrm>
            <a:off x="-12023" y="8797"/>
            <a:ext cx="3572346" cy="3230514"/>
          </a:xfrm>
        </p:spPr>
        <p:txBody>
          <a:bodyPr>
            <a:normAutofit/>
          </a:bodyPr>
          <a:lstStyle/>
          <a:p>
            <a:pPr algn="ctr"/>
            <a:r>
              <a:rPr lang="en-US" sz="4000" dirty="0">
                <a:solidFill>
                  <a:schemeClr val="bg1"/>
                </a:solidFill>
                <a:latin typeface="Lato" panose="020F0502020204030203" pitchFamily="34" charset="0"/>
                <a:cs typeface="Times New Roman" panose="02020603050405020304" pitchFamily="18" charset="0"/>
              </a:rPr>
              <a:t>I’m a </a:t>
            </a:r>
            <a:br>
              <a:rPr lang="en-US" sz="4000" dirty="0">
                <a:solidFill>
                  <a:schemeClr val="bg1"/>
                </a:solidFill>
                <a:latin typeface="Lato" panose="020F0502020204030203" pitchFamily="34" charset="0"/>
                <a:cs typeface="Times New Roman" panose="02020603050405020304" pitchFamily="18" charset="0"/>
              </a:rPr>
            </a:br>
            <a:r>
              <a:rPr lang="en-US" sz="4000" dirty="0">
                <a:solidFill>
                  <a:schemeClr val="bg1"/>
                </a:solidFill>
                <a:latin typeface="Lato" panose="020F0502020204030203" pitchFamily="34" charset="0"/>
                <a:cs typeface="Times New Roman" panose="02020603050405020304" pitchFamily="18" charset="0"/>
              </a:rPr>
              <a:t>SIR </a:t>
            </a:r>
            <a:br>
              <a:rPr lang="en-US" sz="4000" dirty="0">
                <a:solidFill>
                  <a:schemeClr val="bg1"/>
                </a:solidFill>
                <a:latin typeface="Lato" panose="020F0502020204030203" pitchFamily="34" charset="0"/>
                <a:cs typeface="Times New Roman" panose="02020603050405020304" pitchFamily="18" charset="0"/>
              </a:rPr>
            </a:br>
            <a:r>
              <a:rPr lang="en-US" sz="4000" dirty="0">
                <a:solidFill>
                  <a:schemeClr val="bg1"/>
                </a:solidFill>
                <a:latin typeface="Lato" panose="020F0502020204030203" pitchFamily="34" charset="0"/>
                <a:cs typeface="Times New Roman" panose="02020603050405020304" pitchFamily="18" charset="0"/>
              </a:rPr>
              <a:t>Member</a:t>
            </a:r>
            <a:endParaRPr lang="en-US" sz="4000" dirty="0">
              <a:solidFill>
                <a:schemeClr val="bg1"/>
              </a:solidFill>
              <a:latin typeface="Lato" panose="020F0502020204030203" pitchFamily="34" charset="0"/>
            </a:endParaRPr>
          </a:p>
        </p:txBody>
      </p:sp>
      <p:sp>
        <p:nvSpPr>
          <p:cNvPr id="3" name="Content Placeholder 2">
            <a:extLst>
              <a:ext uri="{FF2B5EF4-FFF2-40B4-BE49-F238E27FC236}">
                <a16:creationId xmlns:a16="http://schemas.microsoft.com/office/drawing/2014/main" id="{4E35D74F-CA9C-4C96-8D6B-047B7BCC9982}"/>
              </a:ext>
            </a:extLst>
          </p:cNvPr>
          <p:cNvSpPr>
            <a:spLocks noGrp="1"/>
          </p:cNvSpPr>
          <p:nvPr>
            <p:ph idx="1"/>
          </p:nvPr>
        </p:nvSpPr>
        <p:spPr>
          <a:xfrm>
            <a:off x="3905730" y="642721"/>
            <a:ext cx="8151778" cy="4522787"/>
          </a:xfrm>
        </p:spPr>
        <p:txBody>
          <a:bodyPr>
            <a:normAutofit/>
          </a:bodyPr>
          <a:lstStyle/>
          <a:p>
            <a:pPr lvl="1">
              <a:lnSpc>
                <a:spcPct val="107000"/>
              </a:lnSpc>
              <a:spcBef>
                <a:spcPts val="0"/>
              </a:spcBef>
            </a:pPr>
            <a:r>
              <a:rPr lang="en-US" sz="3200" dirty="0">
                <a:latin typeface="Lato" panose="020F0502020204030203" pitchFamily="34" charset="0"/>
                <a:ea typeface="Calibri" panose="020F0502020204030204" pitchFamily="34" charset="0"/>
                <a:cs typeface="Times New Roman" panose="02020603050405020304" pitchFamily="18" charset="0"/>
              </a:rPr>
              <a:t>I’m here because I love being a SIR.</a:t>
            </a:r>
          </a:p>
          <a:p>
            <a:pPr lvl="1">
              <a:lnSpc>
                <a:spcPct val="107000"/>
              </a:lnSpc>
              <a:spcBef>
                <a:spcPts val="0"/>
              </a:spcBef>
            </a:pPr>
            <a:endParaRPr lang="en-US" sz="3200" dirty="0">
              <a:latin typeface="Lato" panose="020F0502020204030203"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3200" dirty="0">
                <a:latin typeface="Lato" panose="020F0502020204030203" pitchFamily="34" charset="0"/>
                <a:ea typeface="Calibri" panose="020F0502020204030204" pitchFamily="34" charset="0"/>
                <a:cs typeface="Times New Roman" panose="02020603050405020304" pitchFamily="18" charset="0"/>
              </a:rPr>
              <a:t>It has brought more value to my life.</a:t>
            </a:r>
          </a:p>
          <a:p>
            <a:pPr lvl="1">
              <a:lnSpc>
                <a:spcPct val="107000"/>
              </a:lnSpc>
              <a:spcBef>
                <a:spcPts val="0"/>
              </a:spcBef>
            </a:pPr>
            <a:endParaRPr lang="en-US" sz="3200" dirty="0">
              <a:latin typeface="Lato" panose="020F0502020204030203"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3200" dirty="0">
                <a:latin typeface="Lato" panose="020F0502020204030203" pitchFamily="34" charset="0"/>
                <a:ea typeface="Calibri" panose="020F0502020204030204" pitchFamily="34" charset="0"/>
                <a:cs typeface="Times New Roman" panose="02020603050405020304" pitchFamily="18" charset="0"/>
              </a:rPr>
              <a:t>I would like to see others enjoy and experience SIR, so let me tell you about it! </a:t>
            </a:r>
            <a:endParaRPr lang="en-US" sz="4000" dirty="0">
              <a:solidFill>
                <a:schemeClr val="bg1"/>
              </a:solidFill>
              <a:latin typeface="Lato" panose="020F0502020204030203" pitchFamily="34" charset="0"/>
              <a:ea typeface="Calibri" panose="020F0502020204030204" pitchFamily="34" charset="0"/>
              <a:cs typeface="Times New Roman" panose="02020603050405020304" pitchFamily="18" charset="0"/>
            </a:endParaRPr>
          </a:p>
          <a:p>
            <a:pPr marL="0" indent="0">
              <a:buNone/>
            </a:pPr>
            <a:endParaRPr lang="en-US" sz="4400" dirty="0">
              <a:solidFill>
                <a:schemeClr val="bg1"/>
              </a:solidFill>
            </a:endParaRPr>
          </a:p>
        </p:txBody>
      </p:sp>
      <p:pic>
        <p:nvPicPr>
          <p:cNvPr id="7" name="Picture 6" descr="Two people sitting at a table with food and drinks&#10;&#10;Description automatically generated">
            <a:extLst>
              <a:ext uri="{FF2B5EF4-FFF2-40B4-BE49-F238E27FC236}">
                <a16:creationId xmlns:a16="http://schemas.microsoft.com/office/drawing/2014/main" id="{BD02F541-EAEF-0012-BB15-879CFC6D7BCD}"/>
              </a:ext>
            </a:extLst>
          </p:cNvPr>
          <p:cNvPicPr>
            <a:picLocks noChangeAspect="1"/>
          </p:cNvPicPr>
          <p:nvPr/>
        </p:nvPicPr>
        <p:blipFill rotWithShape="1">
          <a:blip r:embed="rId6">
            <a:extLst>
              <a:ext uri="{28A0092B-C50C-407E-A947-70E740481C1C}">
                <a14:useLocalDpi xmlns:a14="http://schemas.microsoft.com/office/drawing/2010/main" val="0"/>
              </a:ext>
            </a:extLst>
          </a:blip>
          <a:srcRect l="14097" t="12340" r="16495" b="34043"/>
          <a:stretch/>
        </p:blipFill>
        <p:spPr>
          <a:xfrm>
            <a:off x="876329" y="4274734"/>
            <a:ext cx="4857361" cy="2501475"/>
          </a:xfrm>
          <a:prstGeom prst="rect">
            <a:avLst/>
          </a:prstGeom>
        </p:spPr>
      </p:pic>
    </p:spTree>
    <p:extLst>
      <p:ext uri="{BB962C8B-B14F-4D97-AF65-F5344CB8AC3E}">
        <p14:creationId xmlns:p14="http://schemas.microsoft.com/office/powerpoint/2010/main" val="830470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67D99F60-34F5-C51B-E1CD-FC6C2D7DC441}"/>
              </a:ext>
            </a:extLst>
          </p:cNvPr>
          <p:cNvPicPr>
            <a:picLocks noChangeAspect="1"/>
          </p:cNvPicPr>
          <p:nvPr/>
        </p:nvPicPr>
        <p:blipFill rotWithShape="1">
          <a:blip r:embed="rId3">
            <a:extLst>
              <a:ext uri="{28A0092B-C50C-407E-A947-70E740481C1C}">
                <a14:useLocalDpi xmlns:a14="http://schemas.microsoft.com/office/drawing/2010/main" val="0"/>
              </a:ext>
            </a:extLst>
          </a:blip>
          <a:srcRect l="468" r="36284" b="37932"/>
          <a:stretch/>
        </p:blipFill>
        <p:spPr>
          <a:xfrm rot="5400000">
            <a:off x="-1177855" y="1177855"/>
            <a:ext cx="6849206" cy="4493496"/>
          </a:xfrm>
          <a:prstGeom prst="rect">
            <a:avLst/>
          </a:prstGeom>
          <a:scene3d>
            <a:camera prst="orthographicFront">
              <a:rot lat="0" lon="0" rev="0"/>
            </a:camera>
            <a:lightRig rig="threePt" dir="t"/>
          </a:scene3d>
        </p:spPr>
      </p:pic>
      <p:sp>
        <p:nvSpPr>
          <p:cNvPr id="2" name="Title 1">
            <a:extLst>
              <a:ext uri="{FF2B5EF4-FFF2-40B4-BE49-F238E27FC236}">
                <a16:creationId xmlns:a16="http://schemas.microsoft.com/office/drawing/2014/main" id="{BDCDE081-1883-4C7D-A9AF-97584D84767D}"/>
              </a:ext>
            </a:extLst>
          </p:cNvPr>
          <p:cNvSpPr>
            <a:spLocks noGrp="1"/>
          </p:cNvSpPr>
          <p:nvPr>
            <p:ph type="title"/>
          </p:nvPr>
        </p:nvSpPr>
        <p:spPr>
          <a:xfrm>
            <a:off x="-284397" y="417358"/>
            <a:ext cx="3708534" cy="2656582"/>
          </a:xfrm>
        </p:spPr>
        <p:txBody>
          <a:bodyPr>
            <a:normAutofit/>
          </a:bodyPr>
          <a:lstStyle/>
          <a:p>
            <a:pPr algn="ctr"/>
            <a:r>
              <a:rPr lang="en-US" sz="4000" dirty="0">
                <a:solidFill>
                  <a:schemeClr val="bg1"/>
                </a:solidFill>
                <a:latin typeface="Lato" panose="020F0502020204030203" pitchFamily="34" charset="0"/>
                <a:cs typeface="Times New Roman" panose="02020603050405020304" pitchFamily="18" charset="0"/>
              </a:rPr>
              <a:t>We </a:t>
            </a:r>
            <a:br>
              <a:rPr lang="en-US" sz="4000" dirty="0">
                <a:solidFill>
                  <a:schemeClr val="bg1"/>
                </a:solidFill>
                <a:latin typeface="Lato" panose="020F0502020204030203" pitchFamily="34" charset="0"/>
                <a:cs typeface="Times New Roman" panose="02020603050405020304" pitchFamily="18" charset="0"/>
              </a:rPr>
            </a:br>
            <a:r>
              <a:rPr lang="en-US" sz="4000" dirty="0">
                <a:solidFill>
                  <a:schemeClr val="bg1"/>
                </a:solidFill>
                <a:latin typeface="Lato" panose="020F0502020204030203" pitchFamily="34" charset="0"/>
                <a:cs typeface="Times New Roman" panose="02020603050405020304" pitchFamily="18" charset="0"/>
              </a:rPr>
              <a:t>Have </a:t>
            </a:r>
            <a:br>
              <a:rPr lang="en-US" sz="4000" dirty="0">
                <a:solidFill>
                  <a:schemeClr val="bg1"/>
                </a:solidFill>
                <a:latin typeface="Lato" panose="020F0502020204030203" pitchFamily="34" charset="0"/>
                <a:cs typeface="Times New Roman" panose="02020603050405020304" pitchFamily="18" charset="0"/>
              </a:rPr>
            </a:br>
            <a:r>
              <a:rPr lang="en-US" sz="4000" dirty="0">
                <a:solidFill>
                  <a:schemeClr val="bg1"/>
                </a:solidFill>
                <a:latin typeface="Lato" panose="020F0502020204030203" pitchFamily="34" charset="0"/>
                <a:cs typeface="Times New Roman" panose="02020603050405020304" pitchFamily="18" charset="0"/>
              </a:rPr>
              <a:t>Fun</a:t>
            </a:r>
            <a:endParaRPr lang="en-US" sz="4000" dirty="0">
              <a:solidFill>
                <a:schemeClr val="bg1"/>
              </a:solidFill>
              <a:latin typeface="Lato" panose="020F0502020204030203" pitchFamily="34" charset="0"/>
            </a:endParaRPr>
          </a:p>
        </p:txBody>
      </p:sp>
      <p:sp>
        <p:nvSpPr>
          <p:cNvPr id="3" name="Content Placeholder 2">
            <a:extLst>
              <a:ext uri="{FF2B5EF4-FFF2-40B4-BE49-F238E27FC236}">
                <a16:creationId xmlns:a16="http://schemas.microsoft.com/office/drawing/2014/main" id="{4E35D74F-CA9C-4C96-8D6B-047B7BCC9982}"/>
              </a:ext>
            </a:extLst>
          </p:cNvPr>
          <p:cNvSpPr>
            <a:spLocks noGrp="1"/>
          </p:cNvSpPr>
          <p:nvPr>
            <p:ph idx="1"/>
          </p:nvPr>
        </p:nvSpPr>
        <p:spPr>
          <a:xfrm>
            <a:off x="3584082" y="558935"/>
            <a:ext cx="8312846" cy="5191125"/>
          </a:xfrm>
        </p:spPr>
        <p:txBody>
          <a:bodyPr>
            <a:normAutofit fontScale="85000" lnSpcReduction="10000"/>
          </a:bodyPr>
          <a:lstStyle/>
          <a:p>
            <a:pPr lvl="1">
              <a:lnSpc>
                <a:spcPct val="150000"/>
              </a:lnSpc>
              <a:spcBef>
                <a:spcPts val="0"/>
              </a:spcBef>
            </a:pPr>
            <a:r>
              <a:rPr lang="en-US" sz="3300" dirty="0">
                <a:latin typeface="Lato" panose="020F0502020204030203" pitchFamily="34" charset="0"/>
                <a:ea typeface="Calibri" panose="020F0502020204030204" pitchFamily="34" charset="0"/>
                <a:cs typeface="Times New Roman" panose="02020603050405020304" pitchFamily="18" charset="0"/>
              </a:rPr>
              <a:t>SIR Inc. is a nonprofit social activities organization </a:t>
            </a:r>
          </a:p>
          <a:p>
            <a:pPr lvl="1">
              <a:lnSpc>
                <a:spcPct val="150000"/>
              </a:lnSpc>
              <a:spcBef>
                <a:spcPts val="0"/>
              </a:spcBef>
            </a:pPr>
            <a:r>
              <a:rPr lang="en-US" sz="3300" dirty="0">
                <a:latin typeface="Lato" panose="020F0502020204030203" pitchFamily="34" charset="0"/>
                <a:ea typeface="Calibri" panose="020F0502020204030204" pitchFamily="34" charset="0"/>
                <a:cs typeface="Times New Roman" panose="02020603050405020304" pitchFamily="18" charset="0"/>
              </a:rPr>
              <a:t>With Branches in Northern &amp; Central California</a:t>
            </a:r>
          </a:p>
          <a:p>
            <a:pPr lvl="1">
              <a:lnSpc>
                <a:spcPct val="150000"/>
              </a:lnSpc>
              <a:spcBef>
                <a:spcPts val="0"/>
              </a:spcBef>
            </a:pPr>
            <a:r>
              <a:rPr lang="en-US" sz="3300" dirty="0">
                <a:latin typeface="Lato" panose="020F0502020204030203" pitchFamily="34" charset="0"/>
                <a:ea typeface="Calibri" panose="020F0502020204030204" pitchFamily="34" charset="0"/>
                <a:cs typeface="Times New Roman" panose="02020603050405020304" pitchFamily="18" charset="0"/>
              </a:rPr>
              <a:t>Each Branch chooses its own activities</a:t>
            </a:r>
          </a:p>
          <a:p>
            <a:pPr lvl="1">
              <a:lnSpc>
                <a:spcPct val="150000"/>
              </a:lnSpc>
              <a:spcBef>
                <a:spcPts val="0"/>
              </a:spcBef>
            </a:pPr>
            <a:r>
              <a:rPr lang="en-US" sz="3300" dirty="0">
                <a:latin typeface="Lato" panose="020F0502020204030203" pitchFamily="34" charset="0"/>
                <a:ea typeface="Calibri" panose="020F0502020204030204" pitchFamily="34" charset="0"/>
                <a:cs typeface="Times New Roman" panose="02020603050405020304" pitchFamily="18" charset="0"/>
              </a:rPr>
              <a:t>Branches add activities based on member interest</a:t>
            </a:r>
          </a:p>
          <a:p>
            <a:pPr lvl="1">
              <a:lnSpc>
                <a:spcPct val="150000"/>
              </a:lnSpc>
              <a:spcBef>
                <a:spcPts val="0"/>
              </a:spcBef>
            </a:pPr>
            <a:r>
              <a:rPr lang="en-US" sz="3300" dirty="0">
                <a:latin typeface="Lato" panose="020F0502020204030203" pitchFamily="34" charset="0"/>
                <a:ea typeface="Calibri" panose="020F0502020204030204" pitchFamily="34" charset="0"/>
                <a:cs typeface="Times New Roman" panose="02020603050405020304" pitchFamily="18" charset="0"/>
              </a:rPr>
              <a:t>Many Branches have more than 50 activities you can participate in</a:t>
            </a:r>
          </a:p>
          <a:p>
            <a:pPr marL="457200" lvl="1" indent="0">
              <a:lnSpc>
                <a:spcPct val="107000"/>
              </a:lnSpc>
              <a:spcBef>
                <a:spcPts val="0"/>
              </a:spcBef>
              <a:buNone/>
            </a:pPr>
            <a:endParaRPr lang="en-US" sz="3800" dirty="0">
              <a:latin typeface="Lato" panose="020F0502020204030203" pitchFamily="34" charset="0"/>
              <a:ea typeface="Calibri" panose="020F0502020204030204" pitchFamily="34" charset="0"/>
              <a:cs typeface="Times New Roman" panose="02020603050405020304" pitchFamily="18" charset="0"/>
            </a:endParaRPr>
          </a:p>
          <a:p>
            <a:pPr marL="1657350" lvl="2" indent="-742950">
              <a:lnSpc>
                <a:spcPct val="107000"/>
              </a:lnSpc>
              <a:spcBef>
                <a:spcPts val="0"/>
              </a:spcBef>
              <a:buAutoNum type="arabicPeriod" startAt="2"/>
            </a:pPr>
            <a:endParaRPr lang="en-US" sz="3400" dirty="0">
              <a:effectLst/>
              <a:latin typeface="Lato" panose="020F0502020204030203" pitchFamily="34" charset="0"/>
              <a:ea typeface="Calibri" panose="020F0502020204030204" pitchFamily="34" charset="0"/>
              <a:cs typeface="Times New Roman" panose="02020603050405020304" pitchFamily="18" charset="0"/>
            </a:endParaRPr>
          </a:p>
          <a:p>
            <a:pPr lvl="2">
              <a:lnSpc>
                <a:spcPct val="107000"/>
              </a:lnSpc>
              <a:spcBef>
                <a:spcPts val="0"/>
              </a:spcBef>
            </a:pPr>
            <a:endParaRPr lang="en-US" sz="3400" dirty="0">
              <a:solidFill>
                <a:schemeClr val="bg1"/>
              </a:solidFill>
              <a:effectLst/>
              <a:latin typeface="Lato" panose="020F0502020204030203" pitchFamily="34" charset="0"/>
              <a:ea typeface="Calibri" panose="020F0502020204030204" pitchFamily="34" charset="0"/>
              <a:cs typeface="Times New Roman" panose="02020603050405020304" pitchFamily="18" charset="0"/>
            </a:endParaRPr>
          </a:p>
          <a:p>
            <a:pPr lvl="2">
              <a:lnSpc>
                <a:spcPct val="107000"/>
              </a:lnSpc>
              <a:spcBef>
                <a:spcPts val="0"/>
              </a:spcBef>
            </a:pPr>
            <a:endParaRPr lang="en-US" sz="4000" dirty="0">
              <a:solidFill>
                <a:schemeClr val="bg1"/>
              </a:solidFill>
              <a:latin typeface="Lato" panose="020F0502020204030203" pitchFamily="34" charset="0"/>
              <a:ea typeface="Calibri" panose="020F0502020204030204" pitchFamily="34" charset="0"/>
              <a:cs typeface="Times New Roman" panose="02020603050405020304" pitchFamily="18" charset="0"/>
            </a:endParaRPr>
          </a:p>
          <a:p>
            <a:pPr marL="0" indent="0">
              <a:buNone/>
            </a:pPr>
            <a:endParaRPr lang="en-US" sz="4400" dirty="0">
              <a:solidFill>
                <a:schemeClr val="bg1"/>
              </a:solidFill>
            </a:endParaRPr>
          </a:p>
        </p:txBody>
      </p:sp>
      <p:grpSp>
        <p:nvGrpSpPr>
          <p:cNvPr id="5" name="Group 4">
            <a:extLst>
              <a:ext uri="{FF2B5EF4-FFF2-40B4-BE49-F238E27FC236}">
                <a16:creationId xmlns:a16="http://schemas.microsoft.com/office/drawing/2014/main" id="{38B09E59-92D0-3EE5-D1F5-83A8593BBA96}"/>
              </a:ext>
            </a:extLst>
          </p:cNvPr>
          <p:cNvGrpSpPr/>
          <p:nvPr/>
        </p:nvGrpSpPr>
        <p:grpSpPr>
          <a:xfrm>
            <a:off x="2704289" y="4445583"/>
            <a:ext cx="9511757" cy="2412415"/>
            <a:chOff x="24045" y="3258278"/>
            <a:chExt cx="12192000" cy="3590925"/>
          </a:xfrm>
        </p:grpSpPr>
        <p:pic>
          <p:nvPicPr>
            <p:cNvPr id="6" name="Picture 5" descr="Shape, arrow&#10;&#10;Description automatically generated">
              <a:extLst>
                <a:ext uri="{FF2B5EF4-FFF2-40B4-BE49-F238E27FC236}">
                  <a16:creationId xmlns:a16="http://schemas.microsoft.com/office/drawing/2014/main" id="{499B8819-A9D0-883C-A497-1E14EB80DC6A}"/>
                </a:ext>
              </a:extLst>
            </p:cNvPr>
            <p:cNvPicPr preferRelativeResize="0">
              <a:picLocks/>
            </p:cNvPicPr>
            <p:nvPr/>
          </p:nvPicPr>
          <p:blipFill rotWithShape="1">
            <a:blip r:embed="rId4">
              <a:extLst>
                <a:ext uri="{28A0092B-C50C-407E-A947-70E740481C1C}">
                  <a14:useLocalDpi xmlns:a14="http://schemas.microsoft.com/office/drawing/2010/main" val="0"/>
                </a:ext>
              </a:extLst>
            </a:blip>
            <a:srcRect b="20003"/>
            <a:stretch/>
          </p:blipFill>
          <p:spPr>
            <a:xfrm flipH="1">
              <a:off x="24045" y="3258278"/>
              <a:ext cx="12192000" cy="3590925"/>
            </a:xfrm>
            <a:prstGeom prst="rect">
              <a:avLst/>
            </a:prstGeom>
          </p:spPr>
        </p:pic>
        <p:pic>
          <p:nvPicPr>
            <p:cNvPr id="7" name="Picture 6" descr="Logo, company name&#10;&#10;Description automatically generated">
              <a:extLst>
                <a:ext uri="{FF2B5EF4-FFF2-40B4-BE49-F238E27FC236}">
                  <a16:creationId xmlns:a16="http://schemas.microsoft.com/office/drawing/2014/main" id="{3A143AB1-1D29-CAC1-702B-3D8E378EAC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2848" y="5401523"/>
              <a:ext cx="1152281" cy="1061906"/>
            </a:xfrm>
            <a:prstGeom prst="rect">
              <a:avLst/>
            </a:prstGeom>
          </p:spPr>
        </p:pic>
      </p:grpSp>
      <p:sp>
        <p:nvSpPr>
          <p:cNvPr id="8" name="Isosceles Triangle 7">
            <a:extLst>
              <a:ext uri="{FF2B5EF4-FFF2-40B4-BE49-F238E27FC236}">
                <a16:creationId xmlns:a16="http://schemas.microsoft.com/office/drawing/2014/main" id="{C186EB82-E695-C262-441D-9B5558F9BD62}"/>
              </a:ext>
            </a:extLst>
          </p:cNvPr>
          <p:cNvSpPr/>
          <p:nvPr/>
        </p:nvSpPr>
        <p:spPr>
          <a:xfrm rot="3330618">
            <a:off x="1954064" y="4237825"/>
            <a:ext cx="1930971" cy="2160162"/>
          </a:xfrm>
          <a:prstGeom prst="triangle">
            <a:avLst/>
          </a:prstGeom>
          <a:solidFill>
            <a:srgbClr val="BF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7345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5604EA35-FBC2-0262-58DD-70EFFB403B0A}"/>
              </a:ext>
            </a:extLst>
          </p:cNvPr>
          <p:cNvPicPr>
            <a:picLocks noChangeAspect="1"/>
          </p:cNvPicPr>
          <p:nvPr/>
        </p:nvPicPr>
        <p:blipFill rotWithShape="1">
          <a:blip r:embed="rId3">
            <a:extLst>
              <a:ext uri="{28A0092B-C50C-407E-A947-70E740481C1C}">
                <a14:useLocalDpi xmlns:a14="http://schemas.microsoft.com/office/drawing/2010/main" val="0"/>
              </a:ext>
            </a:extLst>
          </a:blip>
          <a:srcRect l="468" r="36284" b="37932"/>
          <a:stretch/>
        </p:blipFill>
        <p:spPr>
          <a:xfrm rot="5400000">
            <a:off x="-1210310" y="1177855"/>
            <a:ext cx="6849206" cy="4493496"/>
          </a:xfrm>
          <a:prstGeom prst="rect">
            <a:avLst/>
          </a:prstGeom>
          <a:scene3d>
            <a:camera prst="orthographicFront">
              <a:rot lat="0" lon="0" rev="0"/>
            </a:camera>
            <a:lightRig rig="threePt" dir="t"/>
          </a:scene3d>
        </p:spPr>
      </p:pic>
      <p:sp>
        <p:nvSpPr>
          <p:cNvPr id="2" name="Title 1">
            <a:extLst>
              <a:ext uri="{FF2B5EF4-FFF2-40B4-BE49-F238E27FC236}">
                <a16:creationId xmlns:a16="http://schemas.microsoft.com/office/drawing/2014/main" id="{BDCDE081-1883-4C7D-A9AF-97584D84767D}"/>
              </a:ext>
            </a:extLst>
          </p:cNvPr>
          <p:cNvSpPr>
            <a:spLocks noGrp="1"/>
          </p:cNvSpPr>
          <p:nvPr>
            <p:ph type="title"/>
          </p:nvPr>
        </p:nvSpPr>
        <p:spPr>
          <a:xfrm>
            <a:off x="129704" y="445432"/>
            <a:ext cx="3006894" cy="2061453"/>
          </a:xfrm>
        </p:spPr>
        <p:txBody>
          <a:bodyPr>
            <a:normAutofit/>
          </a:bodyPr>
          <a:lstStyle/>
          <a:p>
            <a:pPr algn="ctr"/>
            <a:r>
              <a:rPr lang="en-US" sz="4000" dirty="0">
                <a:solidFill>
                  <a:schemeClr val="bg1"/>
                </a:solidFill>
                <a:latin typeface="Lato" panose="020F0502020204030203" pitchFamily="34" charset="0"/>
                <a:cs typeface="Times New Roman" panose="02020603050405020304" pitchFamily="18" charset="0"/>
              </a:rPr>
              <a:t>Member</a:t>
            </a:r>
            <a:br>
              <a:rPr lang="en-US" sz="4000" dirty="0">
                <a:solidFill>
                  <a:schemeClr val="bg1"/>
                </a:solidFill>
                <a:latin typeface="Lato" panose="020F0502020204030203" pitchFamily="34" charset="0"/>
                <a:cs typeface="Times New Roman" panose="02020603050405020304" pitchFamily="18" charset="0"/>
              </a:rPr>
            </a:br>
            <a:r>
              <a:rPr lang="en-US" sz="4000" dirty="0">
                <a:solidFill>
                  <a:schemeClr val="bg1"/>
                </a:solidFill>
                <a:latin typeface="Lato" panose="020F0502020204030203" pitchFamily="34" charset="0"/>
                <a:cs typeface="Times New Roman" panose="02020603050405020304" pitchFamily="18" charset="0"/>
              </a:rPr>
              <a:t>Activities</a:t>
            </a:r>
            <a:endParaRPr lang="en-US" sz="4000" dirty="0">
              <a:solidFill>
                <a:schemeClr val="bg1"/>
              </a:solidFill>
              <a:latin typeface="Lato" panose="020F0502020204030203" pitchFamily="34" charset="0"/>
            </a:endParaRPr>
          </a:p>
        </p:txBody>
      </p:sp>
      <p:sp>
        <p:nvSpPr>
          <p:cNvPr id="3" name="Content Placeholder 2">
            <a:extLst>
              <a:ext uri="{FF2B5EF4-FFF2-40B4-BE49-F238E27FC236}">
                <a16:creationId xmlns:a16="http://schemas.microsoft.com/office/drawing/2014/main" id="{4E35D74F-CA9C-4C96-8D6B-047B7BCC9982}"/>
              </a:ext>
            </a:extLst>
          </p:cNvPr>
          <p:cNvSpPr>
            <a:spLocks noGrp="1"/>
          </p:cNvSpPr>
          <p:nvPr>
            <p:ph idx="1"/>
          </p:nvPr>
        </p:nvSpPr>
        <p:spPr>
          <a:xfrm>
            <a:off x="3541915" y="618629"/>
            <a:ext cx="8520381" cy="1932714"/>
          </a:xfrm>
        </p:spPr>
        <p:txBody>
          <a:bodyPr>
            <a:normAutofit fontScale="77500" lnSpcReduction="20000"/>
          </a:bodyPr>
          <a:lstStyle/>
          <a:p>
            <a:pPr lvl="1">
              <a:lnSpc>
                <a:spcPct val="107000"/>
              </a:lnSpc>
              <a:spcBef>
                <a:spcPts val="0"/>
              </a:spcBef>
            </a:pPr>
            <a:r>
              <a:rPr lang="en-US" sz="3800" dirty="0">
                <a:latin typeface="Lato" panose="020F0502020204030203" pitchFamily="34" charset="0"/>
                <a:ea typeface="Calibri" panose="020F0502020204030204" pitchFamily="34" charset="0"/>
                <a:cs typeface="Times New Roman" panose="02020603050405020304" pitchFamily="18" charset="0"/>
              </a:rPr>
              <a:t>At SIR Golf is most popular with </a:t>
            </a:r>
            <a:r>
              <a:rPr lang="en-US" sz="3800" dirty="0">
                <a:effectLst/>
                <a:latin typeface="Lato" panose="020F0502020204030203" pitchFamily="34" charset="0"/>
                <a:ea typeface="Calibri" panose="020F0502020204030204" pitchFamily="34" charset="0"/>
                <a:cs typeface="Times New Roman" panose="02020603050405020304" pitchFamily="18" charset="0"/>
              </a:rPr>
              <a:t>4,000 golfers </a:t>
            </a:r>
            <a:br>
              <a:rPr lang="en-US" sz="3800" dirty="0">
                <a:effectLst/>
                <a:latin typeface="Lato" panose="020F0502020204030203" pitchFamily="34" charset="0"/>
                <a:ea typeface="Calibri" panose="020F0502020204030204" pitchFamily="34" charset="0"/>
                <a:cs typeface="Times New Roman" panose="02020603050405020304" pitchFamily="18" charset="0"/>
              </a:rPr>
            </a:br>
            <a:r>
              <a:rPr lang="en-US" sz="3800" dirty="0">
                <a:effectLst/>
                <a:latin typeface="Lato" panose="020F0502020204030203" pitchFamily="34" charset="0"/>
                <a:ea typeface="Calibri" panose="020F0502020204030204" pitchFamily="34" charset="0"/>
                <a:cs typeface="Times New Roman" panose="02020603050405020304" pitchFamily="18" charset="0"/>
              </a:rPr>
              <a:t>registered with the Northern California Golf Association (NCGA). Making SIR the most</a:t>
            </a:r>
            <a:r>
              <a:rPr lang="en-US" sz="3800" dirty="0">
                <a:latin typeface="Lato" panose="020F0502020204030203" pitchFamily="34" charset="0"/>
                <a:ea typeface="Calibri" panose="020F0502020204030204" pitchFamily="34" charset="0"/>
                <a:cs typeface="Times New Roman" panose="02020603050405020304" pitchFamily="18" charset="0"/>
              </a:rPr>
              <a:t> prominent</a:t>
            </a:r>
            <a:r>
              <a:rPr lang="en-US" sz="3800" dirty="0">
                <a:effectLst/>
                <a:latin typeface="Lato" panose="020F0502020204030203" pitchFamily="34" charset="0"/>
                <a:ea typeface="Calibri" panose="020F0502020204030204" pitchFamily="34" charset="0"/>
                <a:cs typeface="Times New Roman" panose="02020603050405020304" pitchFamily="18" charset="0"/>
              </a:rPr>
              <a:t> men’s group with NCGA.</a:t>
            </a:r>
          </a:p>
          <a:p>
            <a:pPr lvl="1">
              <a:lnSpc>
                <a:spcPct val="107000"/>
              </a:lnSpc>
              <a:spcBef>
                <a:spcPts val="0"/>
              </a:spcBef>
            </a:pPr>
            <a:endParaRPr lang="en-US" sz="4400" dirty="0">
              <a:solidFill>
                <a:schemeClr val="bg1"/>
              </a:solidFill>
              <a:latin typeface="Lato" panose="020F0502020204030203"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sz="3400" dirty="0">
              <a:solidFill>
                <a:schemeClr val="bg1"/>
              </a:solidFill>
              <a:effectLst/>
              <a:latin typeface="Lato" panose="020F0502020204030203" pitchFamily="34" charset="0"/>
              <a:ea typeface="Calibri" panose="020F0502020204030204" pitchFamily="34" charset="0"/>
              <a:cs typeface="Times New Roman" panose="02020603050405020304" pitchFamily="18" charset="0"/>
            </a:endParaRPr>
          </a:p>
          <a:p>
            <a:pPr lvl="2">
              <a:lnSpc>
                <a:spcPct val="107000"/>
              </a:lnSpc>
              <a:spcBef>
                <a:spcPts val="0"/>
              </a:spcBef>
            </a:pPr>
            <a:endParaRPr lang="en-US" sz="4000" dirty="0">
              <a:solidFill>
                <a:schemeClr val="bg1"/>
              </a:solidFill>
              <a:latin typeface="Lato" panose="020F0502020204030203" pitchFamily="34" charset="0"/>
              <a:ea typeface="Calibri" panose="020F0502020204030204" pitchFamily="34" charset="0"/>
              <a:cs typeface="Times New Roman" panose="02020603050405020304" pitchFamily="18" charset="0"/>
            </a:endParaRPr>
          </a:p>
          <a:p>
            <a:pPr marL="0" indent="0">
              <a:buNone/>
            </a:pPr>
            <a:endParaRPr lang="en-US" sz="4400" dirty="0">
              <a:solidFill>
                <a:schemeClr val="bg1"/>
              </a:solidFill>
            </a:endParaRPr>
          </a:p>
        </p:txBody>
      </p:sp>
      <p:grpSp>
        <p:nvGrpSpPr>
          <p:cNvPr id="8" name="Group 7">
            <a:extLst>
              <a:ext uri="{FF2B5EF4-FFF2-40B4-BE49-F238E27FC236}">
                <a16:creationId xmlns:a16="http://schemas.microsoft.com/office/drawing/2014/main" id="{F39E65D8-10EF-5908-D140-F63602D9C851}"/>
              </a:ext>
            </a:extLst>
          </p:cNvPr>
          <p:cNvGrpSpPr/>
          <p:nvPr/>
        </p:nvGrpSpPr>
        <p:grpSpPr>
          <a:xfrm>
            <a:off x="2680243" y="4465514"/>
            <a:ext cx="9511757" cy="2412415"/>
            <a:chOff x="24045" y="3258278"/>
            <a:chExt cx="12192000" cy="3590925"/>
          </a:xfrm>
        </p:grpSpPr>
        <p:pic>
          <p:nvPicPr>
            <p:cNvPr id="13" name="Picture 12" descr="Shape, arrow&#10;&#10;Description automatically generated">
              <a:extLst>
                <a:ext uri="{FF2B5EF4-FFF2-40B4-BE49-F238E27FC236}">
                  <a16:creationId xmlns:a16="http://schemas.microsoft.com/office/drawing/2014/main" id="{501B79A3-3EBF-C6E3-C135-DB3333A0F223}"/>
                </a:ext>
              </a:extLst>
            </p:cNvPr>
            <p:cNvPicPr preferRelativeResize="0">
              <a:picLocks/>
            </p:cNvPicPr>
            <p:nvPr/>
          </p:nvPicPr>
          <p:blipFill rotWithShape="1">
            <a:blip r:embed="rId4">
              <a:extLst>
                <a:ext uri="{28A0092B-C50C-407E-A947-70E740481C1C}">
                  <a14:useLocalDpi xmlns:a14="http://schemas.microsoft.com/office/drawing/2010/main" val="0"/>
                </a:ext>
              </a:extLst>
            </a:blip>
            <a:srcRect b="20003"/>
            <a:stretch/>
          </p:blipFill>
          <p:spPr>
            <a:xfrm flipH="1">
              <a:off x="24045" y="3258278"/>
              <a:ext cx="12192000" cy="3590925"/>
            </a:xfrm>
            <a:prstGeom prst="rect">
              <a:avLst/>
            </a:prstGeom>
          </p:spPr>
        </p:pic>
        <p:pic>
          <p:nvPicPr>
            <p:cNvPr id="14" name="Picture 13" descr="Logo, company name&#10;&#10;Description automatically generated">
              <a:extLst>
                <a:ext uri="{FF2B5EF4-FFF2-40B4-BE49-F238E27FC236}">
                  <a16:creationId xmlns:a16="http://schemas.microsoft.com/office/drawing/2014/main" id="{CC31FCDD-CA64-CBD4-CAC6-775BF840A9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2848" y="5401523"/>
              <a:ext cx="1152281" cy="1061906"/>
            </a:xfrm>
            <a:prstGeom prst="rect">
              <a:avLst/>
            </a:prstGeom>
          </p:spPr>
        </p:pic>
      </p:grpSp>
      <p:pic>
        <p:nvPicPr>
          <p:cNvPr id="7" name="Picture 6" descr="A picture containing text, person, indoor&#10;&#10;Description automatically generated">
            <a:extLst>
              <a:ext uri="{FF2B5EF4-FFF2-40B4-BE49-F238E27FC236}">
                <a16:creationId xmlns:a16="http://schemas.microsoft.com/office/drawing/2014/main" id="{71D1CF7F-D707-F496-042E-29B06EBD58F1}"/>
              </a:ext>
            </a:extLst>
          </p:cNvPr>
          <p:cNvPicPr>
            <a:picLocks noChangeAspect="1"/>
          </p:cNvPicPr>
          <p:nvPr/>
        </p:nvPicPr>
        <p:blipFill rotWithShape="1">
          <a:blip r:embed="rId6">
            <a:extLst>
              <a:ext uri="{28A0092B-C50C-407E-A947-70E740481C1C}">
                <a14:useLocalDpi xmlns:a14="http://schemas.microsoft.com/office/drawing/2010/main" val="0"/>
              </a:ext>
            </a:extLst>
          </a:blip>
          <a:srcRect l="8645" t="9220" r="5114" b="22761"/>
          <a:stretch/>
        </p:blipFill>
        <p:spPr>
          <a:xfrm>
            <a:off x="1074012" y="4056434"/>
            <a:ext cx="2312262" cy="2431604"/>
          </a:xfrm>
          <a:prstGeom prst="rect">
            <a:avLst/>
          </a:prstGeom>
        </p:spPr>
      </p:pic>
      <p:sp>
        <p:nvSpPr>
          <p:cNvPr id="5" name="TextBox 4">
            <a:extLst>
              <a:ext uri="{FF2B5EF4-FFF2-40B4-BE49-F238E27FC236}">
                <a16:creationId xmlns:a16="http://schemas.microsoft.com/office/drawing/2014/main" id="{30017C86-5AA5-3B03-240C-D2D50401BB1A}"/>
              </a:ext>
            </a:extLst>
          </p:cNvPr>
          <p:cNvSpPr txBox="1"/>
          <p:nvPr/>
        </p:nvSpPr>
        <p:spPr>
          <a:xfrm>
            <a:off x="7730961" y="2551343"/>
            <a:ext cx="3603869" cy="4308872"/>
          </a:xfrm>
          <a:prstGeom prst="rect">
            <a:avLst/>
          </a:prstGeom>
          <a:noFill/>
        </p:spPr>
        <p:txBody>
          <a:bodyPr wrap="square" rtlCol="0">
            <a:spAutoFit/>
          </a:bodyPr>
          <a:lstStyle/>
          <a:p>
            <a:pPr marL="285750" indent="-285750" algn="l">
              <a:buFont typeface="Arial" panose="020B0604020202020204" pitchFamily="34" charset="0"/>
              <a:buChar char="•"/>
            </a:pPr>
            <a:r>
              <a:rPr lang="en-US" sz="3200" dirty="0">
                <a:latin typeface="Lato" panose="020F0502020204030203" pitchFamily="34" charset="0"/>
              </a:rPr>
              <a:t>C</a:t>
            </a:r>
            <a:r>
              <a:rPr lang="en-US" sz="3200" b="0" i="0" u="none" strike="noStrike" baseline="0" dirty="0">
                <a:latin typeface="Lato" panose="020F0502020204030203" pitchFamily="34" charset="0"/>
              </a:rPr>
              <a:t>ooking classes </a:t>
            </a:r>
          </a:p>
          <a:p>
            <a:pPr marL="285750" indent="-285750" algn="l">
              <a:buFont typeface="Arial" panose="020B0604020202020204" pitchFamily="34" charset="0"/>
              <a:buChar char="•"/>
            </a:pPr>
            <a:r>
              <a:rPr lang="en-US" sz="3200" dirty="0">
                <a:latin typeface="Lato" panose="020F0502020204030203" pitchFamily="34" charset="0"/>
              </a:rPr>
              <a:t>W</a:t>
            </a:r>
            <a:r>
              <a:rPr lang="en-US" sz="3200" b="0" i="0" u="none" strike="noStrike" baseline="0" dirty="0">
                <a:latin typeface="Lato" panose="020F0502020204030203" pitchFamily="34" charset="0"/>
              </a:rPr>
              <a:t>ine tasting</a:t>
            </a:r>
          </a:p>
          <a:p>
            <a:pPr marL="285750" indent="-285750" algn="l">
              <a:buFont typeface="Arial" panose="020B0604020202020204" pitchFamily="34" charset="0"/>
              <a:buChar char="•"/>
            </a:pPr>
            <a:r>
              <a:rPr lang="en-US" sz="3200" b="0" i="0" u="none" strike="noStrike" baseline="0" dirty="0">
                <a:latin typeface="Lato" panose="020F0502020204030203" pitchFamily="34" charset="0"/>
              </a:rPr>
              <a:t>RV-ing </a:t>
            </a:r>
          </a:p>
          <a:p>
            <a:pPr marL="285750" indent="-285750" algn="l">
              <a:buFont typeface="Arial" panose="020B0604020202020204" pitchFamily="34" charset="0"/>
              <a:buChar char="•"/>
            </a:pPr>
            <a:r>
              <a:rPr lang="en-US" sz="3200" dirty="0">
                <a:latin typeface="Lato" panose="020F0502020204030203" pitchFamily="34" charset="0"/>
              </a:rPr>
              <a:t>Luncheons</a:t>
            </a:r>
            <a:endParaRPr lang="en-US" sz="3200" b="0" i="0" u="none" strike="noStrike" baseline="0" dirty="0">
              <a:latin typeface="Lato" panose="020F0502020204030203" pitchFamily="34" charset="0"/>
            </a:endParaRPr>
          </a:p>
          <a:p>
            <a:pPr marL="285750" indent="-285750" algn="l">
              <a:buFont typeface="Arial" panose="020B0604020202020204" pitchFamily="34" charset="0"/>
              <a:buChar char="•"/>
            </a:pPr>
            <a:r>
              <a:rPr lang="en-US" sz="3200" dirty="0">
                <a:latin typeface="Lato" panose="020F0502020204030203" pitchFamily="34" charset="0"/>
              </a:rPr>
              <a:t>P</a:t>
            </a:r>
            <a:r>
              <a:rPr lang="en-US" sz="3200" b="0" i="0" u="none" strike="noStrike" baseline="0" dirty="0">
                <a:latin typeface="Lato" panose="020F0502020204030203" pitchFamily="34" charset="0"/>
              </a:rPr>
              <a:t>ickle ball</a:t>
            </a:r>
          </a:p>
          <a:p>
            <a:pPr marL="285750" indent="-285750" algn="l">
              <a:buFont typeface="Arial" panose="020B0604020202020204" pitchFamily="34" charset="0"/>
              <a:buChar char="•"/>
            </a:pPr>
            <a:r>
              <a:rPr lang="en-US" sz="3200" b="0" i="0" u="none" strike="noStrike" baseline="0" dirty="0">
                <a:latin typeface="Lato" panose="020F0502020204030203" pitchFamily="34" charset="0"/>
              </a:rPr>
              <a:t>Walking groups </a:t>
            </a:r>
          </a:p>
          <a:p>
            <a:pPr marL="285750" indent="-285750" algn="l">
              <a:buFont typeface="Arial" panose="020B0604020202020204" pitchFamily="34" charset="0"/>
              <a:buChar char="•"/>
            </a:pPr>
            <a:r>
              <a:rPr lang="en-US" sz="3200" dirty="0">
                <a:latin typeface="Lato" panose="020F0502020204030203" pitchFamily="34" charset="0"/>
              </a:rPr>
              <a:t>T</a:t>
            </a:r>
            <a:r>
              <a:rPr lang="en-US" sz="3200" b="0" i="0" u="none" strike="noStrike" baseline="0" dirty="0">
                <a:latin typeface="Lato" panose="020F0502020204030203" pitchFamily="34" charset="0"/>
              </a:rPr>
              <a:t>ravel</a:t>
            </a:r>
          </a:p>
          <a:p>
            <a:pPr marL="285750" indent="-285750" algn="l">
              <a:buFont typeface="Arial" panose="020B0604020202020204" pitchFamily="34" charset="0"/>
              <a:buChar char="•"/>
            </a:pPr>
            <a:r>
              <a:rPr lang="en-US" sz="3200" dirty="0">
                <a:latin typeface="Lato" panose="020F0502020204030203" pitchFamily="34" charset="0"/>
                <a:ea typeface="Calibri" panose="020F0502020204030204" pitchFamily="34" charset="0"/>
                <a:cs typeface="Times New Roman" panose="02020603050405020304" pitchFamily="18" charset="0"/>
              </a:rPr>
              <a:t>Tournaments</a:t>
            </a:r>
          </a:p>
          <a:p>
            <a:endParaRPr lang="en-US" dirty="0"/>
          </a:p>
        </p:txBody>
      </p:sp>
      <p:sp>
        <p:nvSpPr>
          <p:cNvPr id="4" name="TextBox 3">
            <a:extLst>
              <a:ext uri="{FF2B5EF4-FFF2-40B4-BE49-F238E27FC236}">
                <a16:creationId xmlns:a16="http://schemas.microsoft.com/office/drawing/2014/main" id="{187DF6D0-4FEC-473B-18D3-436F95055B9A}"/>
              </a:ext>
            </a:extLst>
          </p:cNvPr>
          <p:cNvSpPr txBox="1"/>
          <p:nvPr/>
        </p:nvSpPr>
        <p:spPr>
          <a:xfrm>
            <a:off x="3958232" y="2536943"/>
            <a:ext cx="3603869" cy="4031873"/>
          </a:xfrm>
          <a:prstGeom prst="rect">
            <a:avLst/>
          </a:prstGeom>
          <a:noFill/>
        </p:spPr>
        <p:txBody>
          <a:bodyPr wrap="square" rtlCol="0">
            <a:spAutoFit/>
          </a:bodyPr>
          <a:lstStyle/>
          <a:p>
            <a:pPr marL="285750" indent="-285750" algn="l">
              <a:buFont typeface="Arial" panose="020B0604020202020204" pitchFamily="34" charset="0"/>
              <a:buChar char="•"/>
            </a:pPr>
            <a:r>
              <a:rPr lang="en-US" sz="3200" b="0" i="0" u="none" strike="noStrike" baseline="0" dirty="0">
                <a:latin typeface="Lato" panose="020F0502020204030203" pitchFamily="34" charset="0"/>
              </a:rPr>
              <a:t>Bowling</a:t>
            </a:r>
          </a:p>
          <a:p>
            <a:pPr marL="285750" indent="-285750" algn="l">
              <a:buFont typeface="Arial" panose="020B0604020202020204" pitchFamily="34" charset="0"/>
              <a:buChar char="•"/>
            </a:pPr>
            <a:r>
              <a:rPr lang="en-US" sz="3200" dirty="0">
                <a:latin typeface="Lato" panose="020F0502020204030203" pitchFamily="34" charset="0"/>
              </a:rPr>
              <a:t>P</a:t>
            </a:r>
            <a:r>
              <a:rPr lang="en-US" sz="3200" b="0" i="0" u="none" strike="noStrike" baseline="0" dirty="0">
                <a:latin typeface="Lato" panose="020F0502020204030203" pitchFamily="34" charset="0"/>
              </a:rPr>
              <a:t>oker</a:t>
            </a:r>
          </a:p>
          <a:p>
            <a:pPr marL="285750" indent="-285750" algn="l">
              <a:buFont typeface="Arial" panose="020B0604020202020204" pitchFamily="34" charset="0"/>
              <a:buChar char="•"/>
            </a:pPr>
            <a:r>
              <a:rPr lang="en-US" sz="3200" dirty="0">
                <a:latin typeface="Lato" panose="020F0502020204030203" pitchFamily="34" charset="0"/>
              </a:rPr>
              <a:t>B</a:t>
            </a:r>
            <a:r>
              <a:rPr lang="en-US" sz="3200" b="0" i="0" u="none" strike="noStrike" baseline="0" dirty="0">
                <a:latin typeface="Lato" panose="020F0502020204030203" pitchFamily="34" charset="0"/>
              </a:rPr>
              <a:t>ridge</a:t>
            </a:r>
          </a:p>
          <a:p>
            <a:pPr marL="285750" indent="-285750" algn="l">
              <a:buFont typeface="Arial" panose="020B0604020202020204" pitchFamily="34" charset="0"/>
              <a:buChar char="•"/>
            </a:pPr>
            <a:r>
              <a:rPr lang="en-US" sz="3200" dirty="0">
                <a:latin typeface="Lato" panose="020F0502020204030203" pitchFamily="34" charset="0"/>
              </a:rPr>
              <a:t>D</a:t>
            </a:r>
            <a:r>
              <a:rPr lang="en-US" sz="3200" b="0" i="0" u="none" strike="noStrike" baseline="0" dirty="0">
                <a:latin typeface="Lato" panose="020F0502020204030203" pitchFamily="34" charset="0"/>
              </a:rPr>
              <a:t>ining out</a:t>
            </a:r>
          </a:p>
          <a:p>
            <a:pPr marL="285750" indent="-285750" algn="l">
              <a:buFont typeface="Arial" panose="020B0604020202020204" pitchFamily="34" charset="0"/>
              <a:buChar char="•"/>
            </a:pPr>
            <a:r>
              <a:rPr lang="en-US" sz="3200" dirty="0">
                <a:latin typeface="Lato" panose="020F0502020204030203" pitchFamily="34" charset="0"/>
              </a:rPr>
              <a:t>B</a:t>
            </a:r>
            <a:r>
              <a:rPr lang="en-US" sz="3200" b="0" i="0" u="none" strike="noStrike" baseline="0" dirty="0">
                <a:latin typeface="Lato" panose="020F0502020204030203" pitchFamily="34" charset="0"/>
              </a:rPr>
              <a:t>arbecues</a:t>
            </a:r>
          </a:p>
          <a:p>
            <a:pPr marL="285750" indent="-285750" algn="l">
              <a:buFont typeface="Arial" panose="020B0604020202020204" pitchFamily="34" charset="0"/>
              <a:buChar char="•"/>
            </a:pPr>
            <a:r>
              <a:rPr lang="en-US" sz="3200" dirty="0">
                <a:latin typeface="Lato" panose="020F0502020204030203" pitchFamily="34" charset="0"/>
              </a:rPr>
              <a:t>B</a:t>
            </a:r>
            <a:r>
              <a:rPr lang="en-US" sz="3200" b="0" i="0" u="none" strike="noStrike" baseline="0" dirty="0">
                <a:latin typeface="Lato" panose="020F0502020204030203" pitchFamily="34" charset="0"/>
              </a:rPr>
              <a:t>occe ball</a:t>
            </a:r>
          </a:p>
          <a:p>
            <a:pPr marL="285750" indent="-285750">
              <a:buFont typeface="Arial" panose="020B0604020202020204" pitchFamily="34" charset="0"/>
              <a:buChar char="•"/>
            </a:pPr>
            <a:r>
              <a:rPr lang="en-US" sz="3200" dirty="0">
                <a:latin typeface="Lato" panose="020F0502020204030203" pitchFamily="34" charset="0"/>
              </a:rPr>
              <a:t>H</a:t>
            </a:r>
            <a:r>
              <a:rPr lang="en-US" sz="3200" b="0" i="0" u="none" strike="noStrike" baseline="0" dirty="0">
                <a:latin typeface="Lato" panose="020F0502020204030203" pitchFamily="34" charset="0"/>
              </a:rPr>
              <a:t>iking </a:t>
            </a:r>
          </a:p>
          <a:p>
            <a:pPr marL="285750" indent="-285750">
              <a:buFont typeface="Arial" panose="020B0604020202020204" pitchFamily="34" charset="0"/>
              <a:buChar char="•"/>
            </a:pPr>
            <a:r>
              <a:rPr lang="en-US" sz="3200" dirty="0">
                <a:latin typeface="Lato" panose="020F0502020204030203" pitchFamily="34" charset="0"/>
              </a:rPr>
              <a:t>Holiday events</a:t>
            </a:r>
            <a:r>
              <a:rPr lang="en-US" sz="3200" b="0" i="0" u="none" strike="noStrike" baseline="0" dirty="0">
                <a:latin typeface="Lato" panose="020F0502020204030203" pitchFamily="34" charset="0"/>
              </a:rPr>
              <a:t> </a:t>
            </a:r>
          </a:p>
        </p:txBody>
      </p:sp>
    </p:spTree>
    <p:extLst>
      <p:ext uri="{BB962C8B-B14F-4D97-AF65-F5344CB8AC3E}">
        <p14:creationId xmlns:p14="http://schemas.microsoft.com/office/powerpoint/2010/main" val="11308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5604EA35-FBC2-0262-58DD-70EFFB403B0A}"/>
              </a:ext>
            </a:extLst>
          </p:cNvPr>
          <p:cNvPicPr>
            <a:picLocks noChangeAspect="1"/>
          </p:cNvPicPr>
          <p:nvPr/>
        </p:nvPicPr>
        <p:blipFill rotWithShape="1">
          <a:blip r:embed="rId3">
            <a:extLst>
              <a:ext uri="{28A0092B-C50C-407E-A947-70E740481C1C}">
                <a14:useLocalDpi xmlns:a14="http://schemas.microsoft.com/office/drawing/2010/main" val="0"/>
              </a:ext>
            </a:extLst>
          </a:blip>
          <a:srcRect l="468" r="36284" b="37932"/>
          <a:stretch/>
        </p:blipFill>
        <p:spPr>
          <a:xfrm rot="5400000">
            <a:off x="-1210310" y="1177855"/>
            <a:ext cx="6849206" cy="4493496"/>
          </a:xfrm>
          <a:prstGeom prst="rect">
            <a:avLst/>
          </a:prstGeom>
          <a:scene3d>
            <a:camera prst="orthographicFront">
              <a:rot lat="0" lon="0" rev="0"/>
            </a:camera>
            <a:lightRig rig="threePt" dir="t"/>
          </a:scene3d>
        </p:spPr>
      </p:pic>
      <p:sp>
        <p:nvSpPr>
          <p:cNvPr id="2" name="Title 1">
            <a:extLst>
              <a:ext uri="{FF2B5EF4-FFF2-40B4-BE49-F238E27FC236}">
                <a16:creationId xmlns:a16="http://schemas.microsoft.com/office/drawing/2014/main" id="{BDCDE081-1883-4C7D-A9AF-97584D84767D}"/>
              </a:ext>
            </a:extLst>
          </p:cNvPr>
          <p:cNvSpPr>
            <a:spLocks noGrp="1"/>
          </p:cNvSpPr>
          <p:nvPr>
            <p:ph type="title"/>
          </p:nvPr>
        </p:nvSpPr>
        <p:spPr>
          <a:xfrm>
            <a:off x="129704" y="445432"/>
            <a:ext cx="3006894" cy="2431604"/>
          </a:xfrm>
        </p:spPr>
        <p:txBody>
          <a:bodyPr>
            <a:normAutofit/>
          </a:bodyPr>
          <a:lstStyle/>
          <a:p>
            <a:pPr algn="ctr"/>
            <a:r>
              <a:rPr lang="en-US" sz="4000" dirty="0">
                <a:solidFill>
                  <a:schemeClr val="bg1"/>
                </a:solidFill>
                <a:latin typeface="Lato" panose="020F0502020204030203" pitchFamily="34" charset="0"/>
                <a:cs typeface="Times New Roman" panose="02020603050405020304" pitchFamily="18" charset="0"/>
              </a:rPr>
              <a:t>Branch </a:t>
            </a:r>
            <a:r>
              <a:rPr lang="en-US" sz="4000" dirty="0">
                <a:solidFill>
                  <a:srgbClr val="FF0000"/>
                </a:solidFill>
                <a:latin typeface="Lato" panose="020F0502020204030203" pitchFamily="34" charset="0"/>
                <a:cs typeface="Times New Roman" panose="02020603050405020304" pitchFamily="18" charset="0"/>
              </a:rPr>
              <a:t>xxx</a:t>
            </a:r>
            <a:br>
              <a:rPr lang="en-US" sz="4000" dirty="0">
                <a:solidFill>
                  <a:schemeClr val="bg1"/>
                </a:solidFill>
                <a:latin typeface="Lato" panose="020F0502020204030203" pitchFamily="34" charset="0"/>
                <a:cs typeface="Times New Roman" panose="02020603050405020304" pitchFamily="18" charset="0"/>
              </a:rPr>
            </a:br>
            <a:r>
              <a:rPr lang="en-US" sz="4000" dirty="0">
                <a:solidFill>
                  <a:schemeClr val="bg1"/>
                </a:solidFill>
                <a:latin typeface="Lato" panose="020F0502020204030203" pitchFamily="34" charset="0"/>
                <a:cs typeface="Times New Roman" panose="02020603050405020304" pitchFamily="18" charset="0"/>
              </a:rPr>
              <a:t>(</a:t>
            </a:r>
            <a:r>
              <a:rPr lang="en-US" sz="4000" dirty="0">
                <a:solidFill>
                  <a:srgbClr val="FF0000"/>
                </a:solidFill>
                <a:latin typeface="Lato" panose="020F0502020204030203" pitchFamily="34" charset="0"/>
                <a:cs typeface="Times New Roman" panose="02020603050405020304" pitchFamily="18" charset="0"/>
              </a:rPr>
              <a:t>name of city</a:t>
            </a:r>
            <a:r>
              <a:rPr lang="en-US" sz="4000" dirty="0">
                <a:solidFill>
                  <a:schemeClr val="bg1"/>
                </a:solidFill>
                <a:latin typeface="Lato" panose="020F0502020204030203" pitchFamily="34" charset="0"/>
                <a:cs typeface="Times New Roman" panose="02020603050405020304" pitchFamily="18" charset="0"/>
              </a:rPr>
              <a:t>)</a:t>
            </a:r>
            <a:br>
              <a:rPr lang="en-US" sz="4000" dirty="0">
                <a:solidFill>
                  <a:schemeClr val="bg1"/>
                </a:solidFill>
                <a:latin typeface="Lato" panose="020F0502020204030203" pitchFamily="34" charset="0"/>
                <a:cs typeface="Times New Roman" panose="02020603050405020304" pitchFamily="18" charset="0"/>
              </a:rPr>
            </a:br>
            <a:r>
              <a:rPr lang="en-US" sz="4000" dirty="0">
                <a:solidFill>
                  <a:schemeClr val="bg1"/>
                </a:solidFill>
                <a:latin typeface="Lato" panose="020F0502020204030203" pitchFamily="34" charset="0"/>
                <a:cs typeface="Times New Roman" panose="02020603050405020304" pitchFamily="18" charset="0"/>
              </a:rPr>
              <a:t>Activities</a:t>
            </a:r>
            <a:endParaRPr lang="en-US" sz="4000" dirty="0">
              <a:solidFill>
                <a:schemeClr val="bg1"/>
              </a:solidFill>
              <a:latin typeface="Lato" panose="020F0502020204030203" pitchFamily="34" charset="0"/>
            </a:endParaRPr>
          </a:p>
        </p:txBody>
      </p:sp>
      <p:grpSp>
        <p:nvGrpSpPr>
          <p:cNvPr id="8" name="Group 7">
            <a:extLst>
              <a:ext uri="{FF2B5EF4-FFF2-40B4-BE49-F238E27FC236}">
                <a16:creationId xmlns:a16="http://schemas.microsoft.com/office/drawing/2014/main" id="{F39E65D8-10EF-5908-D140-F63602D9C851}"/>
              </a:ext>
            </a:extLst>
          </p:cNvPr>
          <p:cNvGrpSpPr/>
          <p:nvPr/>
        </p:nvGrpSpPr>
        <p:grpSpPr>
          <a:xfrm>
            <a:off x="2680243" y="4465514"/>
            <a:ext cx="9511757" cy="2412415"/>
            <a:chOff x="24045" y="3258278"/>
            <a:chExt cx="12192000" cy="3590925"/>
          </a:xfrm>
        </p:grpSpPr>
        <p:pic>
          <p:nvPicPr>
            <p:cNvPr id="13" name="Picture 12" descr="Shape, arrow&#10;&#10;Description automatically generated">
              <a:extLst>
                <a:ext uri="{FF2B5EF4-FFF2-40B4-BE49-F238E27FC236}">
                  <a16:creationId xmlns:a16="http://schemas.microsoft.com/office/drawing/2014/main" id="{501B79A3-3EBF-C6E3-C135-DB3333A0F223}"/>
                </a:ext>
              </a:extLst>
            </p:cNvPr>
            <p:cNvPicPr preferRelativeResize="0">
              <a:picLocks/>
            </p:cNvPicPr>
            <p:nvPr/>
          </p:nvPicPr>
          <p:blipFill rotWithShape="1">
            <a:blip r:embed="rId4">
              <a:extLst>
                <a:ext uri="{28A0092B-C50C-407E-A947-70E740481C1C}">
                  <a14:useLocalDpi xmlns:a14="http://schemas.microsoft.com/office/drawing/2010/main" val="0"/>
                </a:ext>
              </a:extLst>
            </a:blip>
            <a:srcRect b="20003"/>
            <a:stretch/>
          </p:blipFill>
          <p:spPr>
            <a:xfrm flipH="1">
              <a:off x="24045" y="3258278"/>
              <a:ext cx="12192000" cy="3590925"/>
            </a:xfrm>
            <a:prstGeom prst="rect">
              <a:avLst/>
            </a:prstGeom>
          </p:spPr>
        </p:pic>
        <p:pic>
          <p:nvPicPr>
            <p:cNvPr id="14" name="Picture 13" descr="Logo, company name&#10;&#10;Description automatically generated">
              <a:extLst>
                <a:ext uri="{FF2B5EF4-FFF2-40B4-BE49-F238E27FC236}">
                  <a16:creationId xmlns:a16="http://schemas.microsoft.com/office/drawing/2014/main" id="{CC31FCDD-CA64-CBD4-CAC6-775BF840A9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2848" y="5401523"/>
              <a:ext cx="1152281" cy="1061906"/>
            </a:xfrm>
            <a:prstGeom prst="rect">
              <a:avLst/>
            </a:prstGeom>
          </p:spPr>
        </p:pic>
      </p:grpSp>
      <p:sp>
        <p:nvSpPr>
          <p:cNvPr id="5" name="TextBox 4">
            <a:extLst>
              <a:ext uri="{FF2B5EF4-FFF2-40B4-BE49-F238E27FC236}">
                <a16:creationId xmlns:a16="http://schemas.microsoft.com/office/drawing/2014/main" id="{30017C86-5AA5-3B03-240C-D2D50401BB1A}"/>
              </a:ext>
            </a:extLst>
          </p:cNvPr>
          <p:cNvSpPr txBox="1"/>
          <p:nvPr/>
        </p:nvSpPr>
        <p:spPr>
          <a:xfrm>
            <a:off x="7925519" y="681005"/>
            <a:ext cx="3603869" cy="4308872"/>
          </a:xfrm>
          <a:prstGeom prst="rect">
            <a:avLst/>
          </a:prstGeom>
          <a:noFill/>
        </p:spPr>
        <p:txBody>
          <a:bodyPr wrap="square" rtlCol="0">
            <a:spAutoFit/>
          </a:bodyPr>
          <a:lstStyle/>
          <a:p>
            <a:pPr marL="285750" indent="-285750" algn="l">
              <a:buFont typeface="Arial" panose="020B0604020202020204" pitchFamily="34" charset="0"/>
              <a:buChar char="•"/>
            </a:pPr>
            <a:r>
              <a:rPr lang="en-US" sz="3200" dirty="0">
                <a:solidFill>
                  <a:srgbClr val="FF0000"/>
                </a:solidFill>
                <a:latin typeface="Lato" panose="020F0502020204030203" pitchFamily="34" charset="0"/>
              </a:rPr>
              <a:t>C</a:t>
            </a:r>
            <a:r>
              <a:rPr lang="en-US" sz="3200" b="0" i="0" u="none" strike="noStrike" baseline="0" dirty="0">
                <a:solidFill>
                  <a:srgbClr val="FF0000"/>
                </a:solidFill>
                <a:latin typeface="Lato" panose="020F0502020204030203" pitchFamily="34" charset="0"/>
              </a:rPr>
              <a:t>ooking classes </a:t>
            </a:r>
          </a:p>
          <a:p>
            <a:pPr marL="285750" indent="-285750" algn="l">
              <a:buFont typeface="Arial" panose="020B0604020202020204" pitchFamily="34" charset="0"/>
              <a:buChar char="•"/>
            </a:pPr>
            <a:r>
              <a:rPr lang="en-US" sz="3200" dirty="0">
                <a:solidFill>
                  <a:srgbClr val="FF0000"/>
                </a:solidFill>
                <a:latin typeface="Lato" panose="020F0502020204030203" pitchFamily="34" charset="0"/>
              </a:rPr>
              <a:t>W</a:t>
            </a:r>
            <a:r>
              <a:rPr lang="en-US" sz="3200" b="0" i="0" u="none" strike="noStrike" baseline="0" dirty="0">
                <a:solidFill>
                  <a:srgbClr val="FF0000"/>
                </a:solidFill>
                <a:latin typeface="Lato" panose="020F0502020204030203" pitchFamily="34" charset="0"/>
              </a:rPr>
              <a:t>ine tasting</a:t>
            </a:r>
          </a:p>
          <a:p>
            <a:pPr marL="285750" indent="-285750" algn="l">
              <a:buFont typeface="Arial" panose="020B0604020202020204" pitchFamily="34" charset="0"/>
              <a:buChar char="•"/>
            </a:pPr>
            <a:r>
              <a:rPr lang="en-US" sz="3200" b="0" i="0" u="none" strike="noStrike" baseline="0" dirty="0">
                <a:solidFill>
                  <a:srgbClr val="FF0000"/>
                </a:solidFill>
                <a:latin typeface="Lato" panose="020F0502020204030203" pitchFamily="34" charset="0"/>
              </a:rPr>
              <a:t>RV-ing </a:t>
            </a:r>
          </a:p>
          <a:p>
            <a:pPr marL="285750" indent="-285750" algn="l">
              <a:buFont typeface="Arial" panose="020B0604020202020204" pitchFamily="34" charset="0"/>
              <a:buChar char="•"/>
            </a:pPr>
            <a:r>
              <a:rPr lang="en-US" sz="3200" dirty="0">
                <a:solidFill>
                  <a:srgbClr val="FF0000"/>
                </a:solidFill>
                <a:latin typeface="Lato" panose="020F0502020204030203" pitchFamily="34" charset="0"/>
              </a:rPr>
              <a:t>Luncheons</a:t>
            </a:r>
            <a:endParaRPr lang="en-US" sz="3200" b="0" i="0" u="none" strike="noStrike" baseline="0" dirty="0">
              <a:solidFill>
                <a:srgbClr val="FF0000"/>
              </a:solidFill>
              <a:latin typeface="Lato" panose="020F0502020204030203" pitchFamily="34" charset="0"/>
            </a:endParaRPr>
          </a:p>
          <a:p>
            <a:pPr marL="285750" indent="-285750" algn="l">
              <a:buFont typeface="Arial" panose="020B0604020202020204" pitchFamily="34" charset="0"/>
              <a:buChar char="•"/>
            </a:pPr>
            <a:r>
              <a:rPr lang="en-US" sz="3200" dirty="0">
                <a:solidFill>
                  <a:srgbClr val="FF0000"/>
                </a:solidFill>
                <a:latin typeface="Lato" panose="020F0502020204030203" pitchFamily="34" charset="0"/>
              </a:rPr>
              <a:t>P</a:t>
            </a:r>
            <a:r>
              <a:rPr lang="en-US" sz="3200" b="0" i="0" u="none" strike="noStrike" baseline="0" dirty="0">
                <a:solidFill>
                  <a:srgbClr val="FF0000"/>
                </a:solidFill>
                <a:latin typeface="Lato" panose="020F0502020204030203" pitchFamily="34" charset="0"/>
              </a:rPr>
              <a:t>ickle ball</a:t>
            </a:r>
          </a:p>
          <a:p>
            <a:pPr marL="285750" indent="-285750" algn="l">
              <a:buFont typeface="Arial" panose="020B0604020202020204" pitchFamily="34" charset="0"/>
              <a:buChar char="•"/>
            </a:pPr>
            <a:r>
              <a:rPr lang="en-US" sz="3200" b="0" i="0" u="none" strike="noStrike" baseline="0" dirty="0">
                <a:solidFill>
                  <a:srgbClr val="FF0000"/>
                </a:solidFill>
                <a:latin typeface="Lato" panose="020F0502020204030203" pitchFamily="34" charset="0"/>
              </a:rPr>
              <a:t>Walking groups </a:t>
            </a:r>
          </a:p>
          <a:p>
            <a:pPr marL="285750" indent="-285750" algn="l">
              <a:buFont typeface="Arial" panose="020B0604020202020204" pitchFamily="34" charset="0"/>
              <a:buChar char="•"/>
            </a:pPr>
            <a:r>
              <a:rPr lang="en-US" sz="3200" dirty="0">
                <a:solidFill>
                  <a:srgbClr val="FF0000"/>
                </a:solidFill>
                <a:latin typeface="Lato" panose="020F0502020204030203" pitchFamily="34" charset="0"/>
              </a:rPr>
              <a:t>T</a:t>
            </a:r>
            <a:r>
              <a:rPr lang="en-US" sz="3200" b="0" i="0" u="none" strike="noStrike" baseline="0" dirty="0">
                <a:solidFill>
                  <a:srgbClr val="FF0000"/>
                </a:solidFill>
                <a:latin typeface="Lato" panose="020F0502020204030203" pitchFamily="34" charset="0"/>
              </a:rPr>
              <a:t>ravel</a:t>
            </a:r>
          </a:p>
          <a:p>
            <a:pPr marL="285750" indent="-285750">
              <a:buFont typeface="Arial" panose="020B0604020202020204" pitchFamily="34" charset="0"/>
              <a:buChar char="•"/>
            </a:pPr>
            <a:r>
              <a:rPr lang="en-US" sz="3200" dirty="0">
                <a:solidFill>
                  <a:srgbClr val="FF0000"/>
                </a:solidFill>
                <a:latin typeface="Lato" panose="020F0502020204030203" pitchFamily="34" charset="0"/>
              </a:rPr>
              <a:t>Holiday events</a:t>
            </a:r>
            <a:r>
              <a:rPr lang="en-US" sz="3200" b="0" i="0" u="none" strike="noStrike" baseline="0" dirty="0">
                <a:solidFill>
                  <a:srgbClr val="FF0000"/>
                </a:solidFill>
                <a:latin typeface="Lato" panose="020F0502020204030203" pitchFamily="34" charset="0"/>
              </a:rPr>
              <a:t> </a:t>
            </a:r>
            <a:endParaRPr lang="en-US" sz="3200" dirty="0">
              <a:solidFill>
                <a:srgbClr val="FF0000"/>
              </a:solidFill>
              <a:latin typeface="Lato" panose="020F0502020204030203"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187DF6D0-4FEC-473B-18D3-436F95055B9A}"/>
              </a:ext>
            </a:extLst>
          </p:cNvPr>
          <p:cNvSpPr txBox="1"/>
          <p:nvPr/>
        </p:nvSpPr>
        <p:spPr>
          <a:xfrm>
            <a:off x="4152790" y="666605"/>
            <a:ext cx="3603869" cy="4031873"/>
          </a:xfrm>
          <a:prstGeom prst="rect">
            <a:avLst/>
          </a:prstGeom>
          <a:noFill/>
        </p:spPr>
        <p:txBody>
          <a:bodyPr wrap="square" rtlCol="0">
            <a:spAutoFit/>
          </a:bodyPr>
          <a:lstStyle/>
          <a:p>
            <a:pPr marL="285750" indent="-285750" algn="l">
              <a:buFont typeface="Arial" panose="020B0604020202020204" pitchFamily="34" charset="0"/>
              <a:buChar char="•"/>
            </a:pPr>
            <a:r>
              <a:rPr lang="en-US" sz="3200" b="0" i="0" u="none" strike="noStrike" baseline="0" dirty="0">
                <a:solidFill>
                  <a:srgbClr val="FF0000"/>
                </a:solidFill>
                <a:latin typeface="Lato" panose="020F0502020204030203" pitchFamily="34" charset="0"/>
              </a:rPr>
              <a:t>Golf</a:t>
            </a:r>
          </a:p>
          <a:p>
            <a:pPr marL="285750" indent="-285750" algn="l">
              <a:buFont typeface="Arial" panose="020B0604020202020204" pitchFamily="34" charset="0"/>
              <a:buChar char="•"/>
            </a:pPr>
            <a:r>
              <a:rPr lang="en-US" sz="3200" b="0" i="0" u="none" strike="noStrike" baseline="0" dirty="0">
                <a:solidFill>
                  <a:srgbClr val="FF0000"/>
                </a:solidFill>
                <a:latin typeface="Lato" panose="020F0502020204030203" pitchFamily="34" charset="0"/>
              </a:rPr>
              <a:t>Bowling</a:t>
            </a:r>
          </a:p>
          <a:p>
            <a:pPr marL="285750" indent="-285750" algn="l">
              <a:buFont typeface="Arial" panose="020B0604020202020204" pitchFamily="34" charset="0"/>
              <a:buChar char="•"/>
            </a:pPr>
            <a:r>
              <a:rPr lang="en-US" sz="3200" dirty="0">
                <a:solidFill>
                  <a:srgbClr val="FF0000"/>
                </a:solidFill>
                <a:latin typeface="Lato" panose="020F0502020204030203" pitchFamily="34" charset="0"/>
              </a:rPr>
              <a:t>P</a:t>
            </a:r>
            <a:r>
              <a:rPr lang="en-US" sz="3200" b="0" i="0" u="none" strike="noStrike" baseline="0" dirty="0">
                <a:solidFill>
                  <a:srgbClr val="FF0000"/>
                </a:solidFill>
                <a:latin typeface="Lato" panose="020F0502020204030203" pitchFamily="34" charset="0"/>
              </a:rPr>
              <a:t>oker</a:t>
            </a:r>
          </a:p>
          <a:p>
            <a:pPr marL="285750" indent="-285750" algn="l">
              <a:buFont typeface="Arial" panose="020B0604020202020204" pitchFamily="34" charset="0"/>
              <a:buChar char="•"/>
            </a:pPr>
            <a:r>
              <a:rPr lang="en-US" sz="3200" dirty="0">
                <a:solidFill>
                  <a:srgbClr val="FF0000"/>
                </a:solidFill>
                <a:latin typeface="Lato" panose="020F0502020204030203" pitchFamily="34" charset="0"/>
              </a:rPr>
              <a:t>B</a:t>
            </a:r>
            <a:r>
              <a:rPr lang="en-US" sz="3200" b="0" i="0" u="none" strike="noStrike" baseline="0" dirty="0">
                <a:solidFill>
                  <a:srgbClr val="FF0000"/>
                </a:solidFill>
                <a:latin typeface="Lato" panose="020F0502020204030203" pitchFamily="34" charset="0"/>
              </a:rPr>
              <a:t>ridge</a:t>
            </a:r>
          </a:p>
          <a:p>
            <a:pPr marL="285750" indent="-285750" algn="l">
              <a:buFont typeface="Arial" panose="020B0604020202020204" pitchFamily="34" charset="0"/>
              <a:buChar char="•"/>
            </a:pPr>
            <a:r>
              <a:rPr lang="en-US" sz="3200" dirty="0">
                <a:solidFill>
                  <a:srgbClr val="FF0000"/>
                </a:solidFill>
                <a:latin typeface="Lato" panose="020F0502020204030203" pitchFamily="34" charset="0"/>
              </a:rPr>
              <a:t>D</a:t>
            </a:r>
            <a:r>
              <a:rPr lang="en-US" sz="3200" b="0" i="0" u="none" strike="noStrike" baseline="0" dirty="0">
                <a:solidFill>
                  <a:srgbClr val="FF0000"/>
                </a:solidFill>
                <a:latin typeface="Lato" panose="020F0502020204030203" pitchFamily="34" charset="0"/>
              </a:rPr>
              <a:t>ining out</a:t>
            </a:r>
          </a:p>
          <a:p>
            <a:pPr marL="285750" indent="-285750" algn="l">
              <a:buFont typeface="Arial" panose="020B0604020202020204" pitchFamily="34" charset="0"/>
              <a:buChar char="•"/>
            </a:pPr>
            <a:r>
              <a:rPr lang="en-US" sz="3200" dirty="0">
                <a:solidFill>
                  <a:srgbClr val="FF0000"/>
                </a:solidFill>
                <a:latin typeface="Lato" panose="020F0502020204030203" pitchFamily="34" charset="0"/>
              </a:rPr>
              <a:t>B</a:t>
            </a:r>
            <a:r>
              <a:rPr lang="en-US" sz="3200" b="0" i="0" u="none" strike="noStrike" baseline="0" dirty="0">
                <a:solidFill>
                  <a:srgbClr val="FF0000"/>
                </a:solidFill>
                <a:latin typeface="Lato" panose="020F0502020204030203" pitchFamily="34" charset="0"/>
              </a:rPr>
              <a:t>arbecues</a:t>
            </a:r>
          </a:p>
          <a:p>
            <a:pPr marL="285750" indent="-285750" algn="l">
              <a:buFont typeface="Arial" panose="020B0604020202020204" pitchFamily="34" charset="0"/>
              <a:buChar char="•"/>
            </a:pPr>
            <a:r>
              <a:rPr lang="en-US" sz="3200" dirty="0">
                <a:solidFill>
                  <a:srgbClr val="FF0000"/>
                </a:solidFill>
                <a:latin typeface="Lato" panose="020F0502020204030203" pitchFamily="34" charset="0"/>
              </a:rPr>
              <a:t>B</a:t>
            </a:r>
            <a:r>
              <a:rPr lang="en-US" sz="3200" b="0" i="0" u="none" strike="noStrike" baseline="0" dirty="0">
                <a:solidFill>
                  <a:srgbClr val="FF0000"/>
                </a:solidFill>
                <a:latin typeface="Lato" panose="020F0502020204030203" pitchFamily="34" charset="0"/>
              </a:rPr>
              <a:t>occe ball</a:t>
            </a:r>
          </a:p>
          <a:p>
            <a:pPr marL="285750" indent="-285750">
              <a:buFont typeface="Arial" panose="020B0604020202020204" pitchFamily="34" charset="0"/>
              <a:buChar char="•"/>
            </a:pPr>
            <a:r>
              <a:rPr lang="en-US" sz="3200" dirty="0">
                <a:solidFill>
                  <a:srgbClr val="FF0000"/>
                </a:solidFill>
                <a:latin typeface="Lato" panose="020F0502020204030203" pitchFamily="34" charset="0"/>
              </a:rPr>
              <a:t>H</a:t>
            </a:r>
            <a:r>
              <a:rPr lang="en-US" sz="3200" b="0" i="0" u="none" strike="noStrike" baseline="0" dirty="0">
                <a:solidFill>
                  <a:srgbClr val="FF0000"/>
                </a:solidFill>
                <a:latin typeface="Lato" panose="020F0502020204030203" pitchFamily="34" charset="0"/>
              </a:rPr>
              <a:t>iking </a:t>
            </a:r>
          </a:p>
        </p:txBody>
      </p:sp>
      <p:pic>
        <p:nvPicPr>
          <p:cNvPr id="12" name="Picture 11" descr="A picture containing text, person, indoor, person&#10;&#10;Description automatically generated">
            <a:extLst>
              <a:ext uri="{FF2B5EF4-FFF2-40B4-BE49-F238E27FC236}">
                <a16:creationId xmlns:a16="http://schemas.microsoft.com/office/drawing/2014/main" id="{07AA29F6-0942-06B0-BE4D-DDFE62DD29DC}"/>
              </a:ext>
            </a:extLst>
          </p:cNvPr>
          <p:cNvPicPr>
            <a:picLocks noChangeAspect="1"/>
          </p:cNvPicPr>
          <p:nvPr/>
        </p:nvPicPr>
        <p:blipFill rotWithShape="1">
          <a:blip r:embed="rId6">
            <a:extLst>
              <a:ext uri="{28A0092B-C50C-407E-A947-70E740481C1C}">
                <a14:useLocalDpi xmlns:a14="http://schemas.microsoft.com/office/drawing/2010/main" val="0"/>
              </a:ext>
            </a:extLst>
          </a:blip>
          <a:srcRect l="11257" t="7093"/>
          <a:stretch/>
        </p:blipFill>
        <p:spPr>
          <a:xfrm>
            <a:off x="620394" y="3541613"/>
            <a:ext cx="3337838" cy="3014124"/>
          </a:xfrm>
          <a:prstGeom prst="rect">
            <a:avLst/>
          </a:prstGeom>
        </p:spPr>
      </p:pic>
    </p:spTree>
    <p:extLst>
      <p:ext uri="{BB962C8B-B14F-4D97-AF65-F5344CB8AC3E}">
        <p14:creationId xmlns:p14="http://schemas.microsoft.com/office/powerpoint/2010/main" val="65811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543439D7-9913-9259-FA1C-1792092FC1FC}"/>
              </a:ext>
            </a:extLst>
          </p:cNvPr>
          <p:cNvPicPr>
            <a:picLocks noChangeAspect="1"/>
          </p:cNvPicPr>
          <p:nvPr/>
        </p:nvPicPr>
        <p:blipFill rotWithShape="1">
          <a:blip r:embed="rId3">
            <a:extLst>
              <a:ext uri="{28A0092B-C50C-407E-A947-70E740481C1C}">
                <a14:useLocalDpi xmlns:a14="http://schemas.microsoft.com/office/drawing/2010/main" val="0"/>
              </a:ext>
            </a:extLst>
          </a:blip>
          <a:srcRect l="468" r="36284" b="37932"/>
          <a:stretch/>
        </p:blipFill>
        <p:spPr>
          <a:xfrm rot="5400000">
            <a:off x="-1357206" y="1177855"/>
            <a:ext cx="6849206" cy="4493496"/>
          </a:xfrm>
          <a:prstGeom prst="rect">
            <a:avLst/>
          </a:prstGeom>
          <a:scene3d>
            <a:camera prst="orthographicFront">
              <a:rot lat="0" lon="0" rev="0"/>
            </a:camera>
            <a:lightRig rig="threePt" dir="t"/>
          </a:scene3d>
        </p:spPr>
      </p:pic>
      <p:grpSp>
        <p:nvGrpSpPr>
          <p:cNvPr id="6" name="Group 5">
            <a:extLst>
              <a:ext uri="{FF2B5EF4-FFF2-40B4-BE49-F238E27FC236}">
                <a16:creationId xmlns:a16="http://schemas.microsoft.com/office/drawing/2014/main" id="{BF8387E0-7564-9BAA-1AD8-80B08A5B0178}"/>
              </a:ext>
            </a:extLst>
          </p:cNvPr>
          <p:cNvGrpSpPr/>
          <p:nvPr/>
        </p:nvGrpSpPr>
        <p:grpSpPr>
          <a:xfrm>
            <a:off x="2704289" y="4445583"/>
            <a:ext cx="9511757" cy="2412415"/>
            <a:chOff x="24045" y="3258278"/>
            <a:chExt cx="12192000" cy="3590925"/>
          </a:xfrm>
        </p:grpSpPr>
        <p:pic>
          <p:nvPicPr>
            <p:cNvPr id="9" name="Picture 8" descr="Shape, arrow&#10;&#10;Description automatically generated">
              <a:extLst>
                <a:ext uri="{FF2B5EF4-FFF2-40B4-BE49-F238E27FC236}">
                  <a16:creationId xmlns:a16="http://schemas.microsoft.com/office/drawing/2014/main" id="{1E100E29-E52E-A51D-64B1-8D02C83AFE78}"/>
                </a:ext>
              </a:extLst>
            </p:cNvPr>
            <p:cNvPicPr preferRelativeResize="0">
              <a:picLocks/>
            </p:cNvPicPr>
            <p:nvPr/>
          </p:nvPicPr>
          <p:blipFill rotWithShape="1">
            <a:blip r:embed="rId4">
              <a:extLst>
                <a:ext uri="{28A0092B-C50C-407E-A947-70E740481C1C}">
                  <a14:useLocalDpi xmlns:a14="http://schemas.microsoft.com/office/drawing/2010/main" val="0"/>
                </a:ext>
              </a:extLst>
            </a:blip>
            <a:srcRect b="20003"/>
            <a:stretch/>
          </p:blipFill>
          <p:spPr>
            <a:xfrm flipH="1">
              <a:off x="24045" y="3258278"/>
              <a:ext cx="12192000" cy="3590925"/>
            </a:xfrm>
            <a:prstGeom prst="rect">
              <a:avLst/>
            </a:prstGeom>
          </p:spPr>
        </p:pic>
        <p:pic>
          <p:nvPicPr>
            <p:cNvPr id="10" name="Picture 9" descr="Logo, company name&#10;&#10;Description automatically generated">
              <a:extLst>
                <a:ext uri="{FF2B5EF4-FFF2-40B4-BE49-F238E27FC236}">
                  <a16:creationId xmlns:a16="http://schemas.microsoft.com/office/drawing/2014/main" id="{8C3E5AD9-D6BC-C686-6C9E-27BB59D630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2848" y="5401523"/>
              <a:ext cx="1152281" cy="1061906"/>
            </a:xfrm>
            <a:prstGeom prst="rect">
              <a:avLst/>
            </a:prstGeom>
          </p:spPr>
        </p:pic>
      </p:grpSp>
      <p:sp>
        <p:nvSpPr>
          <p:cNvPr id="2" name="Title 1">
            <a:extLst>
              <a:ext uri="{FF2B5EF4-FFF2-40B4-BE49-F238E27FC236}">
                <a16:creationId xmlns:a16="http://schemas.microsoft.com/office/drawing/2014/main" id="{BDCDE081-1883-4C7D-A9AF-97584D84767D}"/>
              </a:ext>
            </a:extLst>
          </p:cNvPr>
          <p:cNvSpPr>
            <a:spLocks noGrp="1"/>
          </p:cNvSpPr>
          <p:nvPr>
            <p:ph type="title"/>
          </p:nvPr>
        </p:nvSpPr>
        <p:spPr>
          <a:xfrm>
            <a:off x="-32455" y="671208"/>
            <a:ext cx="3463047" cy="1325563"/>
          </a:xfrm>
        </p:spPr>
        <p:txBody>
          <a:bodyPr/>
          <a:lstStyle/>
          <a:p>
            <a:pPr algn="ctr"/>
            <a:r>
              <a:rPr lang="en-US" dirty="0">
                <a:solidFill>
                  <a:schemeClr val="bg1"/>
                </a:solidFill>
                <a:latin typeface="Lato" panose="020F0502020204030203" pitchFamily="34" charset="0"/>
              </a:rPr>
              <a:t>We </a:t>
            </a:r>
            <a:br>
              <a:rPr lang="en-US" dirty="0">
                <a:solidFill>
                  <a:schemeClr val="bg1"/>
                </a:solidFill>
                <a:latin typeface="Lato" panose="020F0502020204030203" pitchFamily="34" charset="0"/>
              </a:rPr>
            </a:br>
            <a:r>
              <a:rPr lang="en-US" dirty="0">
                <a:solidFill>
                  <a:schemeClr val="bg1"/>
                </a:solidFill>
                <a:latin typeface="Lato" panose="020F0502020204030203" pitchFamily="34" charset="0"/>
              </a:rPr>
              <a:t>Socialize</a:t>
            </a:r>
          </a:p>
        </p:txBody>
      </p:sp>
      <p:sp>
        <p:nvSpPr>
          <p:cNvPr id="3" name="Content Placeholder 2">
            <a:extLst>
              <a:ext uri="{FF2B5EF4-FFF2-40B4-BE49-F238E27FC236}">
                <a16:creationId xmlns:a16="http://schemas.microsoft.com/office/drawing/2014/main" id="{4E35D74F-CA9C-4C96-8D6B-047B7BCC9982}"/>
              </a:ext>
            </a:extLst>
          </p:cNvPr>
          <p:cNvSpPr>
            <a:spLocks noGrp="1"/>
          </p:cNvSpPr>
          <p:nvPr>
            <p:ph idx="1"/>
          </p:nvPr>
        </p:nvSpPr>
        <p:spPr>
          <a:xfrm>
            <a:off x="4468134" y="738070"/>
            <a:ext cx="7286901" cy="3346316"/>
          </a:xfrm>
        </p:spPr>
        <p:txBody>
          <a:bodyPr>
            <a:normAutofit fontScale="85000" lnSpcReduction="10000"/>
          </a:bodyPr>
          <a:lstStyle/>
          <a:p>
            <a:pPr marL="0" indent="0">
              <a:lnSpc>
                <a:spcPct val="120000"/>
              </a:lnSpc>
              <a:buNone/>
            </a:pPr>
            <a:r>
              <a:rPr lang="en-US" sz="4000" dirty="0">
                <a:latin typeface="Lato" panose="020F0502020204030203" pitchFamily="34" charset="0"/>
                <a:ea typeface="Calibri" panose="020F0502020204030204" pitchFamily="34" charset="0"/>
                <a:cs typeface="Times New Roman" panose="02020603050405020304" pitchFamily="18" charset="0"/>
              </a:rPr>
              <a:t>The premise for SIR is that we are all </a:t>
            </a:r>
            <a:br>
              <a:rPr lang="en-US" sz="4000" dirty="0">
                <a:latin typeface="Lato" panose="020F0502020204030203" pitchFamily="34" charset="0"/>
                <a:ea typeface="Calibri" panose="020F0502020204030204" pitchFamily="34" charset="0"/>
                <a:cs typeface="Times New Roman" panose="02020603050405020304" pitchFamily="18" charset="0"/>
              </a:rPr>
            </a:br>
            <a:r>
              <a:rPr lang="en-US" sz="4000" dirty="0">
                <a:latin typeface="Lato" panose="020F0502020204030203" pitchFamily="34" charset="0"/>
                <a:ea typeface="Calibri" panose="020F0502020204030204" pitchFamily="34" charset="0"/>
                <a:cs typeface="Times New Roman" panose="02020603050405020304" pitchFamily="18" charset="0"/>
              </a:rPr>
              <a:t>better actively engaged  with </a:t>
            </a:r>
            <a:br>
              <a:rPr lang="en-US" sz="4000" dirty="0">
                <a:latin typeface="Lato" panose="020F0502020204030203" pitchFamily="34" charset="0"/>
                <a:ea typeface="Calibri" panose="020F0502020204030204" pitchFamily="34" charset="0"/>
                <a:cs typeface="Times New Roman" panose="02020603050405020304" pitchFamily="18" charset="0"/>
              </a:rPr>
            </a:br>
            <a:r>
              <a:rPr lang="en-US" sz="4000" dirty="0">
                <a:latin typeface="Lato" panose="020F0502020204030203" pitchFamily="34" charset="0"/>
                <a:ea typeface="Calibri" panose="020F0502020204030204" pitchFamily="34" charset="0"/>
                <a:cs typeface="Times New Roman" panose="02020603050405020304" pitchFamily="18" charset="0"/>
              </a:rPr>
              <a:t>Friends and making new ones through activities. </a:t>
            </a:r>
          </a:p>
          <a:p>
            <a:pPr marL="0" indent="0">
              <a:lnSpc>
                <a:spcPct val="120000"/>
              </a:lnSpc>
              <a:buNone/>
            </a:pPr>
            <a:r>
              <a:rPr lang="en-US" sz="4000" dirty="0">
                <a:latin typeface="Lato" panose="020F0502020204030203" pitchFamily="34" charset="0"/>
                <a:ea typeface="Calibri" panose="020F0502020204030204" pitchFamily="34" charset="0"/>
                <a:cs typeface="Times New Roman" panose="02020603050405020304" pitchFamily="18" charset="0"/>
              </a:rPr>
              <a:t>As a group, we want to have fun!</a:t>
            </a:r>
          </a:p>
          <a:p>
            <a:pPr marL="0" indent="0">
              <a:lnSpc>
                <a:spcPct val="120000"/>
              </a:lnSpc>
              <a:buNone/>
            </a:pPr>
            <a:endParaRPr lang="en-US" sz="4000" dirty="0">
              <a:latin typeface="Lato" panose="020F0502020204030203" pitchFamily="34" charset="0"/>
              <a:ea typeface="Calibri" panose="020F0502020204030204" pitchFamily="34" charset="0"/>
              <a:cs typeface="Times New Roman" panose="02020603050405020304" pitchFamily="18" charset="0"/>
            </a:endParaRPr>
          </a:p>
          <a:p>
            <a:pPr marL="0" indent="0" algn="ctr">
              <a:buNone/>
            </a:pPr>
            <a:endParaRPr lang="en-US" sz="4400" dirty="0">
              <a:latin typeface="Lato" panose="020F0502020204030203" pitchFamily="34" charset="0"/>
              <a:ea typeface="Calibri" panose="020F0502020204030204" pitchFamily="34" charset="0"/>
              <a:cs typeface="Times New Roman" panose="02020603050405020304" pitchFamily="18" charset="0"/>
            </a:endParaRPr>
          </a:p>
          <a:p>
            <a:pPr marL="0" indent="0" algn="ctr">
              <a:buNone/>
            </a:pPr>
            <a:endParaRPr lang="en-US" sz="4400" dirty="0">
              <a:latin typeface="Lato" panose="020F0502020204030203" pitchFamily="34" charset="0"/>
              <a:ea typeface="Calibri" panose="020F0502020204030204" pitchFamily="34" charset="0"/>
              <a:cs typeface="Times New Roman" panose="02020603050405020304" pitchFamily="18" charset="0"/>
            </a:endParaRPr>
          </a:p>
          <a:p>
            <a:pPr marL="0" indent="0" algn="ctr">
              <a:buNone/>
            </a:pPr>
            <a:endParaRPr lang="en-US" sz="4400" dirty="0">
              <a:latin typeface="Lato" panose="020F0502020204030203" pitchFamily="34" charset="0"/>
              <a:ea typeface="Calibri" panose="020F0502020204030204" pitchFamily="34" charset="0"/>
              <a:cs typeface="Times New Roman" panose="02020603050405020304" pitchFamily="18" charset="0"/>
            </a:endParaRPr>
          </a:p>
          <a:p>
            <a:pPr marL="0" indent="0" algn="ctr">
              <a:buNone/>
            </a:pPr>
            <a:endParaRPr lang="en-US" sz="4400" dirty="0">
              <a:latin typeface="Lato" panose="020F0502020204030203" pitchFamily="34" charset="0"/>
              <a:ea typeface="Calibri" panose="020F0502020204030204" pitchFamily="34" charset="0"/>
              <a:cs typeface="Times New Roman" panose="02020603050405020304" pitchFamily="18" charset="0"/>
            </a:endParaRPr>
          </a:p>
          <a:p>
            <a:pPr marL="0" indent="0" algn="ctr">
              <a:buNone/>
            </a:pPr>
            <a:endParaRPr lang="en-US" sz="4400" dirty="0">
              <a:latin typeface="Lato" panose="020F0502020204030203" pitchFamily="34" charset="0"/>
              <a:ea typeface="Calibri" panose="020F0502020204030204" pitchFamily="34" charset="0"/>
              <a:cs typeface="Times New Roman" panose="02020603050405020304" pitchFamily="18" charset="0"/>
            </a:endParaRPr>
          </a:p>
          <a:p>
            <a:pPr marL="0" indent="0" algn="ctr">
              <a:buNone/>
            </a:pPr>
            <a:endParaRPr lang="en-US" sz="4400" dirty="0">
              <a:latin typeface="Lato" panose="020F0502020204030203"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9729931-82F0-BB01-5BC3-96CD88B2586F}"/>
              </a:ext>
            </a:extLst>
          </p:cNvPr>
          <p:cNvPicPr>
            <a:picLocks noChangeAspect="1"/>
          </p:cNvPicPr>
          <p:nvPr/>
        </p:nvPicPr>
        <p:blipFill>
          <a:blip r:embed="rId6"/>
          <a:stretch>
            <a:fillRect/>
          </a:stretch>
        </p:blipFill>
        <p:spPr>
          <a:xfrm>
            <a:off x="436965" y="4084386"/>
            <a:ext cx="4031170" cy="2479490"/>
          </a:xfrm>
          <a:prstGeom prst="rect">
            <a:avLst/>
          </a:prstGeom>
        </p:spPr>
      </p:pic>
    </p:spTree>
    <p:extLst>
      <p:ext uri="{BB962C8B-B14F-4D97-AF65-F5344CB8AC3E}">
        <p14:creationId xmlns:p14="http://schemas.microsoft.com/office/powerpoint/2010/main" val="420782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hape&#10;&#10;Description automatically generated">
            <a:extLst>
              <a:ext uri="{FF2B5EF4-FFF2-40B4-BE49-F238E27FC236}">
                <a16:creationId xmlns:a16="http://schemas.microsoft.com/office/drawing/2014/main" id="{78083629-5403-AF35-5149-E3B355F53DFF}"/>
              </a:ext>
            </a:extLst>
          </p:cNvPr>
          <p:cNvPicPr>
            <a:picLocks noChangeAspect="1"/>
          </p:cNvPicPr>
          <p:nvPr/>
        </p:nvPicPr>
        <p:blipFill rotWithShape="1">
          <a:blip r:embed="rId3">
            <a:extLst>
              <a:ext uri="{28A0092B-C50C-407E-A947-70E740481C1C}">
                <a14:useLocalDpi xmlns:a14="http://schemas.microsoft.com/office/drawing/2010/main" val="0"/>
              </a:ext>
            </a:extLst>
          </a:blip>
          <a:srcRect l="468" r="36284" b="37932"/>
          <a:stretch/>
        </p:blipFill>
        <p:spPr>
          <a:xfrm rot="5400000">
            <a:off x="-1210310" y="1177855"/>
            <a:ext cx="6849206" cy="4493496"/>
          </a:xfrm>
          <a:prstGeom prst="rect">
            <a:avLst/>
          </a:prstGeom>
          <a:scene3d>
            <a:camera prst="orthographicFront">
              <a:rot lat="0" lon="0" rev="0"/>
            </a:camera>
            <a:lightRig rig="threePt" dir="t"/>
          </a:scene3d>
        </p:spPr>
      </p:pic>
      <p:sp>
        <p:nvSpPr>
          <p:cNvPr id="3" name="Content Placeholder 2">
            <a:extLst>
              <a:ext uri="{FF2B5EF4-FFF2-40B4-BE49-F238E27FC236}">
                <a16:creationId xmlns:a16="http://schemas.microsoft.com/office/drawing/2014/main" id="{4E35D74F-CA9C-4C96-8D6B-047B7BCC9982}"/>
              </a:ext>
            </a:extLst>
          </p:cNvPr>
          <p:cNvSpPr>
            <a:spLocks noGrp="1"/>
          </p:cNvSpPr>
          <p:nvPr>
            <p:ph idx="1"/>
          </p:nvPr>
        </p:nvSpPr>
        <p:spPr>
          <a:xfrm>
            <a:off x="838200" y="2305049"/>
            <a:ext cx="10515600" cy="3871913"/>
          </a:xfrm>
        </p:spPr>
        <p:txBody>
          <a:bodyPr/>
          <a:lstStyle/>
          <a:p>
            <a:endParaRPr lang="en-US" sz="4000" dirty="0">
              <a:solidFill>
                <a:schemeClr val="bg1"/>
              </a:solidFill>
              <a:latin typeface="Lato" panose="020F0502020204030203"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9" name="Title 1">
            <a:extLst>
              <a:ext uri="{FF2B5EF4-FFF2-40B4-BE49-F238E27FC236}">
                <a16:creationId xmlns:a16="http://schemas.microsoft.com/office/drawing/2014/main" id="{60F92F16-3418-429F-82AB-6EF6CA46076B}"/>
              </a:ext>
            </a:extLst>
          </p:cNvPr>
          <p:cNvSpPr txBox="1">
            <a:spLocks/>
          </p:cNvSpPr>
          <p:nvPr/>
        </p:nvSpPr>
        <p:spPr>
          <a:xfrm>
            <a:off x="0" y="150084"/>
            <a:ext cx="1221604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i="1" dirty="0">
              <a:solidFill>
                <a:schemeClr val="bg1"/>
              </a:solidFill>
              <a:latin typeface="Lato" panose="020F0502020204030203" pitchFamily="34" charset="0"/>
            </a:endParaRPr>
          </a:p>
        </p:txBody>
      </p:sp>
      <p:sp>
        <p:nvSpPr>
          <p:cNvPr id="10" name="Content Placeholder 2">
            <a:extLst>
              <a:ext uri="{FF2B5EF4-FFF2-40B4-BE49-F238E27FC236}">
                <a16:creationId xmlns:a16="http://schemas.microsoft.com/office/drawing/2014/main" id="{4B59327C-F973-4F7A-8A9B-E321F3226202}"/>
              </a:ext>
            </a:extLst>
          </p:cNvPr>
          <p:cNvSpPr txBox="1">
            <a:spLocks/>
          </p:cNvSpPr>
          <p:nvPr/>
        </p:nvSpPr>
        <p:spPr>
          <a:xfrm>
            <a:off x="716132" y="1690688"/>
            <a:ext cx="10759736" cy="48376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rgbClr val="58595B"/>
              </a:solidFill>
              <a:latin typeface="HouschkaAltPro"/>
              <a:ea typeface="Calibri" panose="020F0502020204030204" pitchFamily="34" charset="0"/>
              <a:cs typeface="Times New Roman" panose="02020603050405020304" pitchFamily="18" charset="0"/>
            </a:endParaRPr>
          </a:p>
          <a:p>
            <a:pPr marL="0" indent="0">
              <a:buNone/>
            </a:pPr>
            <a:endParaRPr lang="en-US" sz="1400" dirty="0">
              <a:solidFill>
                <a:schemeClr val="bg1"/>
              </a:solidFill>
              <a:effectLst/>
              <a:latin typeface="Lato" panose="020F0502020204030203" pitchFamily="34" charset="0"/>
              <a:ea typeface="Calibri" panose="020F0502020204030204" pitchFamily="34" charset="0"/>
              <a:cs typeface="Times New Roman" panose="02020603050405020304" pitchFamily="18" charset="0"/>
            </a:endParaRPr>
          </a:p>
          <a:p>
            <a:pPr marL="914400" lvl="2" indent="0">
              <a:buNone/>
            </a:pPr>
            <a:endParaRPr lang="en-US" sz="3700" dirty="0">
              <a:solidFill>
                <a:schemeClr val="bg1"/>
              </a:solidFill>
              <a:effectLst/>
              <a:latin typeface="Lato" panose="020F0502020204030203" pitchFamily="34" charset="0"/>
              <a:ea typeface="Calibri" panose="020F0502020204030204" pitchFamily="34" charset="0"/>
              <a:cs typeface="Times New Roman" panose="02020603050405020304" pitchFamily="18" charset="0"/>
            </a:endParaRPr>
          </a:p>
          <a:p>
            <a:endParaRPr lang="en-US" sz="4000" dirty="0">
              <a:solidFill>
                <a:schemeClr val="bg1"/>
              </a:solidFill>
            </a:endParaRPr>
          </a:p>
        </p:txBody>
      </p:sp>
      <p:sp>
        <p:nvSpPr>
          <p:cNvPr id="6" name="Title 1">
            <a:extLst>
              <a:ext uri="{FF2B5EF4-FFF2-40B4-BE49-F238E27FC236}">
                <a16:creationId xmlns:a16="http://schemas.microsoft.com/office/drawing/2014/main" id="{2E1F419E-F101-057F-FA02-00EAF29730D9}"/>
              </a:ext>
            </a:extLst>
          </p:cNvPr>
          <p:cNvSpPr txBox="1">
            <a:spLocks/>
          </p:cNvSpPr>
          <p:nvPr/>
        </p:nvSpPr>
        <p:spPr>
          <a:xfrm>
            <a:off x="-32455" y="649046"/>
            <a:ext cx="3395153" cy="1573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Lato" panose="020F0502020204030203" pitchFamily="34" charset="0"/>
                <a:cs typeface="Times New Roman" panose="02020603050405020304" pitchFamily="18" charset="0"/>
              </a:rPr>
              <a:t>Let’s Talk Benefits</a:t>
            </a:r>
            <a:endParaRPr lang="en-US" sz="4000" b="1" dirty="0">
              <a:solidFill>
                <a:schemeClr val="bg1"/>
              </a:solidFill>
              <a:latin typeface="Lato" panose="020F0502020204030203" pitchFamily="34" charset="0"/>
            </a:endParaRPr>
          </a:p>
        </p:txBody>
      </p:sp>
      <p:sp>
        <p:nvSpPr>
          <p:cNvPr id="15" name="TextBox 14">
            <a:extLst>
              <a:ext uri="{FF2B5EF4-FFF2-40B4-BE49-F238E27FC236}">
                <a16:creationId xmlns:a16="http://schemas.microsoft.com/office/drawing/2014/main" id="{86E68893-BD27-F894-DFCB-463CC91C6D8A}"/>
              </a:ext>
            </a:extLst>
          </p:cNvPr>
          <p:cNvSpPr txBox="1"/>
          <p:nvPr/>
        </p:nvSpPr>
        <p:spPr>
          <a:xfrm>
            <a:off x="3484766" y="904438"/>
            <a:ext cx="8036024" cy="3908762"/>
          </a:xfrm>
          <a:prstGeom prst="rect">
            <a:avLst/>
          </a:prstGeom>
          <a:noFill/>
        </p:spPr>
        <p:txBody>
          <a:bodyPr wrap="square" rtlCol="0">
            <a:spAutoFit/>
          </a:bodyPr>
          <a:lstStyle/>
          <a:p>
            <a:pPr algn="ctr"/>
            <a:r>
              <a:rPr lang="en-US" sz="3200" dirty="0">
                <a:latin typeface="Lato" panose="020F0502020204030203" pitchFamily="34" charset="0"/>
              </a:rPr>
              <a:t>We like to say at SIR you’ll</a:t>
            </a:r>
          </a:p>
          <a:p>
            <a:pPr algn="ctr"/>
            <a:r>
              <a:rPr lang="en-US" sz="4000" b="1" i="1" dirty="0">
                <a:latin typeface="Lato" panose="020F0502020204030203" pitchFamily="34" charset="0"/>
              </a:rPr>
              <a:t>Make Friends for Life!</a:t>
            </a:r>
          </a:p>
          <a:p>
            <a:pPr algn="ctr"/>
            <a:endParaRPr lang="en-US" sz="4000" b="1" dirty="0">
              <a:latin typeface="Lato" panose="020F0502020204030203" pitchFamily="34" charset="0"/>
            </a:endParaRPr>
          </a:p>
          <a:p>
            <a:pPr algn="ctr"/>
            <a:r>
              <a:rPr lang="en-US" sz="3200" dirty="0">
                <a:latin typeface="Lato" panose="020F0502020204030203" pitchFamily="34" charset="0"/>
              </a:rPr>
              <a:t>We also believe </a:t>
            </a:r>
          </a:p>
          <a:p>
            <a:pPr algn="ctr"/>
            <a:r>
              <a:rPr lang="en-US" sz="3200" dirty="0">
                <a:latin typeface="Lato" panose="020F0502020204030203" pitchFamily="34" charset="0"/>
              </a:rPr>
              <a:t>SIR will </a:t>
            </a:r>
          </a:p>
          <a:p>
            <a:pPr algn="ctr"/>
            <a:r>
              <a:rPr lang="en-US" sz="4000" b="1" i="1" dirty="0">
                <a:latin typeface="Lato" panose="020F0502020204030203" pitchFamily="34" charset="0"/>
              </a:rPr>
              <a:t>Enrich Your Life!</a:t>
            </a:r>
          </a:p>
          <a:p>
            <a:pPr algn="ctr"/>
            <a:endParaRPr lang="en-US" sz="3200" b="1" dirty="0">
              <a:solidFill>
                <a:schemeClr val="bg1"/>
              </a:solidFill>
              <a:latin typeface="Lato" panose="020F0502020204030203" pitchFamily="34" charset="0"/>
            </a:endParaRPr>
          </a:p>
        </p:txBody>
      </p:sp>
      <p:grpSp>
        <p:nvGrpSpPr>
          <p:cNvPr id="16" name="Group 15">
            <a:extLst>
              <a:ext uri="{FF2B5EF4-FFF2-40B4-BE49-F238E27FC236}">
                <a16:creationId xmlns:a16="http://schemas.microsoft.com/office/drawing/2014/main" id="{A4556E1B-506E-F692-EBAE-72224A2DB171}"/>
              </a:ext>
            </a:extLst>
          </p:cNvPr>
          <p:cNvGrpSpPr/>
          <p:nvPr/>
        </p:nvGrpSpPr>
        <p:grpSpPr>
          <a:xfrm>
            <a:off x="2680243" y="4449238"/>
            <a:ext cx="9511757" cy="2412415"/>
            <a:chOff x="24045" y="3258278"/>
            <a:chExt cx="12192000" cy="3590925"/>
          </a:xfrm>
        </p:grpSpPr>
        <p:pic>
          <p:nvPicPr>
            <p:cNvPr id="18" name="Picture 17" descr="Logo, company name&#10;&#10;Description automatically generated">
              <a:extLst>
                <a:ext uri="{FF2B5EF4-FFF2-40B4-BE49-F238E27FC236}">
                  <a16:creationId xmlns:a16="http://schemas.microsoft.com/office/drawing/2014/main" id="{C7901F3C-86FC-6514-0499-B665033DB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2848" y="5401523"/>
              <a:ext cx="1152281" cy="1061906"/>
            </a:xfrm>
            <a:prstGeom prst="rect">
              <a:avLst/>
            </a:prstGeom>
          </p:spPr>
        </p:pic>
        <p:pic>
          <p:nvPicPr>
            <p:cNvPr id="17" name="Picture 16" descr="Shape, arrow&#10;&#10;Description automatically generated">
              <a:extLst>
                <a:ext uri="{FF2B5EF4-FFF2-40B4-BE49-F238E27FC236}">
                  <a16:creationId xmlns:a16="http://schemas.microsoft.com/office/drawing/2014/main" id="{33E567E3-38A2-2DD2-4C63-1BE889ED1D98}"/>
                </a:ext>
              </a:extLst>
            </p:cNvPr>
            <p:cNvPicPr preferRelativeResize="0">
              <a:picLocks/>
            </p:cNvPicPr>
            <p:nvPr/>
          </p:nvPicPr>
          <p:blipFill rotWithShape="1">
            <a:blip r:embed="rId5">
              <a:extLst>
                <a:ext uri="{28A0092B-C50C-407E-A947-70E740481C1C}">
                  <a14:useLocalDpi xmlns:a14="http://schemas.microsoft.com/office/drawing/2010/main" val="0"/>
                </a:ext>
              </a:extLst>
            </a:blip>
            <a:srcRect b="20003"/>
            <a:stretch/>
          </p:blipFill>
          <p:spPr>
            <a:xfrm flipH="1">
              <a:off x="24045" y="3258278"/>
              <a:ext cx="12192000" cy="3590925"/>
            </a:xfrm>
            <a:prstGeom prst="rect">
              <a:avLst/>
            </a:prstGeom>
          </p:spPr>
        </p:pic>
      </p:grpSp>
      <p:pic>
        <p:nvPicPr>
          <p:cNvPr id="8" name="Picture 7" descr="A group of people&#10;&#10;Description automatically generated with medium confidence">
            <a:extLst>
              <a:ext uri="{FF2B5EF4-FFF2-40B4-BE49-F238E27FC236}">
                <a16:creationId xmlns:a16="http://schemas.microsoft.com/office/drawing/2014/main" id="{6D0E3DC1-0E70-1E7C-4BF3-0557A47CF35B}"/>
              </a:ext>
            </a:extLst>
          </p:cNvPr>
          <p:cNvPicPr>
            <a:picLocks noChangeAspect="1"/>
          </p:cNvPicPr>
          <p:nvPr/>
        </p:nvPicPr>
        <p:blipFill rotWithShape="1">
          <a:blip r:embed="rId6">
            <a:extLst>
              <a:ext uri="{28A0092B-C50C-407E-A947-70E740481C1C}">
                <a14:useLocalDpi xmlns:a14="http://schemas.microsoft.com/office/drawing/2010/main" val="0"/>
              </a:ext>
            </a:extLst>
          </a:blip>
          <a:srcRect l="44043" r="9441"/>
          <a:stretch/>
        </p:blipFill>
        <p:spPr>
          <a:xfrm>
            <a:off x="943584" y="4715326"/>
            <a:ext cx="6605081" cy="1777549"/>
          </a:xfrm>
          <a:prstGeom prst="rect">
            <a:avLst/>
          </a:prstGeom>
        </p:spPr>
      </p:pic>
      <p:pic>
        <p:nvPicPr>
          <p:cNvPr id="22" name="Picture 21" descr="Logo, company name&#10;&#10;Description automatically generated">
            <a:extLst>
              <a:ext uri="{FF2B5EF4-FFF2-40B4-BE49-F238E27FC236}">
                <a16:creationId xmlns:a16="http://schemas.microsoft.com/office/drawing/2014/main" id="{7B4A342E-CAF6-F01C-4346-F6682FDCE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8434" y="5779477"/>
            <a:ext cx="898968" cy="713398"/>
          </a:xfrm>
          <a:prstGeom prst="rect">
            <a:avLst/>
          </a:prstGeom>
        </p:spPr>
      </p:pic>
    </p:spTree>
    <p:extLst>
      <p:ext uri="{BB962C8B-B14F-4D97-AF65-F5344CB8AC3E}">
        <p14:creationId xmlns:p14="http://schemas.microsoft.com/office/powerpoint/2010/main" val="117273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E6242FC6-FB34-58A4-1D3B-497584637615}"/>
              </a:ext>
            </a:extLst>
          </p:cNvPr>
          <p:cNvPicPr>
            <a:picLocks noChangeAspect="1"/>
          </p:cNvPicPr>
          <p:nvPr/>
        </p:nvPicPr>
        <p:blipFill rotWithShape="1">
          <a:blip r:embed="rId3">
            <a:extLst>
              <a:ext uri="{28A0092B-C50C-407E-A947-70E740481C1C}">
                <a14:useLocalDpi xmlns:a14="http://schemas.microsoft.com/office/drawing/2010/main" val="0"/>
              </a:ext>
            </a:extLst>
          </a:blip>
          <a:srcRect l="468" r="36284" b="37932"/>
          <a:stretch/>
        </p:blipFill>
        <p:spPr>
          <a:xfrm rot="5400000">
            <a:off x="-1235879" y="1235879"/>
            <a:ext cx="6849206" cy="4377447"/>
          </a:xfrm>
          <a:prstGeom prst="rect">
            <a:avLst/>
          </a:prstGeom>
          <a:scene3d>
            <a:camera prst="orthographicFront">
              <a:rot lat="0" lon="0" rev="0"/>
            </a:camera>
            <a:lightRig rig="threePt" dir="t"/>
          </a:scene3d>
        </p:spPr>
      </p:pic>
      <p:grpSp>
        <p:nvGrpSpPr>
          <p:cNvPr id="8" name="Group 7">
            <a:extLst>
              <a:ext uri="{FF2B5EF4-FFF2-40B4-BE49-F238E27FC236}">
                <a16:creationId xmlns:a16="http://schemas.microsoft.com/office/drawing/2014/main" id="{930C76D5-27B3-82BF-D701-EF24EF386AA8}"/>
              </a:ext>
            </a:extLst>
          </p:cNvPr>
          <p:cNvGrpSpPr/>
          <p:nvPr/>
        </p:nvGrpSpPr>
        <p:grpSpPr>
          <a:xfrm>
            <a:off x="2680243" y="4449238"/>
            <a:ext cx="9511757" cy="2412415"/>
            <a:chOff x="24045" y="3258278"/>
            <a:chExt cx="12192000" cy="3590925"/>
          </a:xfrm>
        </p:grpSpPr>
        <p:pic>
          <p:nvPicPr>
            <p:cNvPr id="10" name="Picture 9" descr="Logo, company name&#10;&#10;Description automatically generated">
              <a:extLst>
                <a:ext uri="{FF2B5EF4-FFF2-40B4-BE49-F238E27FC236}">
                  <a16:creationId xmlns:a16="http://schemas.microsoft.com/office/drawing/2014/main" id="{5BEA4D34-A17D-5058-CEA0-AC19C9486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2848" y="5401523"/>
              <a:ext cx="1152281" cy="1061906"/>
            </a:xfrm>
            <a:prstGeom prst="rect">
              <a:avLst/>
            </a:prstGeom>
          </p:spPr>
        </p:pic>
        <p:pic>
          <p:nvPicPr>
            <p:cNvPr id="11" name="Picture 10" descr="Shape, arrow&#10;&#10;Description automatically generated">
              <a:extLst>
                <a:ext uri="{FF2B5EF4-FFF2-40B4-BE49-F238E27FC236}">
                  <a16:creationId xmlns:a16="http://schemas.microsoft.com/office/drawing/2014/main" id="{54C0352D-501F-7639-A93E-484274FAF6D1}"/>
                </a:ext>
              </a:extLst>
            </p:cNvPr>
            <p:cNvPicPr preferRelativeResize="0">
              <a:picLocks/>
            </p:cNvPicPr>
            <p:nvPr/>
          </p:nvPicPr>
          <p:blipFill rotWithShape="1">
            <a:blip r:embed="rId5">
              <a:extLst>
                <a:ext uri="{28A0092B-C50C-407E-A947-70E740481C1C}">
                  <a14:useLocalDpi xmlns:a14="http://schemas.microsoft.com/office/drawing/2010/main" val="0"/>
                </a:ext>
              </a:extLst>
            </a:blip>
            <a:srcRect b="20003"/>
            <a:stretch/>
          </p:blipFill>
          <p:spPr>
            <a:xfrm flipH="1">
              <a:off x="24045" y="3258278"/>
              <a:ext cx="12192000" cy="3590925"/>
            </a:xfrm>
            <a:prstGeom prst="rect">
              <a:avLst/>
            </a:prstGeom>
          </p:spPr>
        </p:pic>
      </p:grpSp>
      <p:pic>
        <p:nvPicPr>
          <p:cNvPr id="12" name="Picture 11" descr="Logo, company name&#10;&#10;Description automatically generated">
            <a:extLst>
              <a:ext uri="{FF2B5EF4-FFF2-40B4-BE49-F238E27FC236}">
                <a16:creationId xmlns:a16="http://schemas.microsoft.com/office/drawing/2014/main" id="{73D85F18-F59F-C009-7567-07FE140D14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8434" y="5779477"/>
            <a:ext cx="898968" cy="713398"/>
          </a:xfrm>
          <a:prstGeom prst="rect">
            <a:avLst/>
          </a:prstGeom>
        </p:spPr>
      </p:pic>
      <p:sp>
        <p:nvSpPr>
          <p:cNvPr id="2" name="Title 1">
            <a:extLst>
              <a:ext uri="{FF2B5EF4-FFF2-40B4-BE49-F238E27FC236}">
                <a16:creationId xmlns:a16="http://schemas.microsoft.com/office/drawing/2014/main" id="{BDCDE081-1883-4C7D-A9AF-97584D84767D}"/>
              </a:ext>
            </a:extLst>
          </p:cNvPr>
          <p:cNvSpPr>
            <a:spLocks noGrp="1"/>
          </p:cNvSpPr>
          <p:nvPr>
            <p:ph type="title"/>
          </p:nvPr>
        </p:nvSpPr>
        <p:spPr>
          <a:xfrm>
            <a:off x="0" y="474523"/>
            <a:ext cx="4075889" cy="1923043"/>
          </a:xfrm>
        </p:spPr>
        <p:txBody>
          <a:bodyPr>
            <a:normAutofit/>
          </a:bodyPr>
          <a:lstStyle/>
          <a:p>
            <a:pPr marL="0" indent="0" algn="ctr">
              <a:buNone/>
            </a:pPr>
            <a:r>
              <a:rPr lang="en-US" sz="4400" b="0" i="0" dirty="0">
                <a:solidFill>
                  <a:schemeClr val="bg1"/>
                </a:solidFill>
                <a:effectLst/>
                <a:latin typeface="Lato" panose="020F0502020204030203" pitchFamily="34" charset="0"/>
                <a:ea typeface="GulimChe" panose="020B0503020000020004" pitchFamily="49" charset="-127"/>
              </a:rPr>
              <a:t>Engaging </a:t>
            </a:r>
            <a:br>
              <a:rPr lang="en-US" sz="4400" b="0" i="0" dirty="0">
                <a:solidFill>
                  <a:schemeClr val="bg1"/>
                </a:solidFill>
                <a:effectLst/>
                <a:latin typeface="Lato" panose="020F0502020204030203" pitchFamily="34" charset="0"/>
                <a:ea typeface="GulimChe" panose="020B0503020000020004" pitchFamily="49" charset="-127"/>
              </a:rPr>
            </a:br>
            <a:r>
              <a:rPr lang="en-US" sz="4400" b="0" i="0" dirty="0">
                <a:solidFill>
                  <a:schemeClr val="bg1"/>
                </a:solidFill>
                <a:effectLst/>
                <a:latin typeface="Lato" panose="020F0502020204030203" pitchFamily="34" charset="0"/>
                <a:ea typeface="GulimChe" panose="020B0503020000020004" pitchFamily="49" charset="-127"/>
              </a:rPr>
              <a:t>with </a:t>
            </a:r>
            <a:br>
              <a:rPr lang="en-US" sz="4400" b="0" i="0" dirty="0">
                <a:solidFill>
                  <a:schemeClr val="bg1"/>
                </a:solidFill>
                <a:effectLst/>
                <a:latin typeface="Lato" panose="020F0502020204030203" pitchFamily="34" charset="0"/>
                <a:ea typeface="GulimChe" panose="020B0503020000020004" pitchFamily="49" charset="-127"/>
              </a:rPr>
            </a:br>
            <a:r>
              <a:rPr lang="en-US" sz="4400" b="0" i="0" dirty="0">
                <a:solidFill>
                  <a:schemeClr val="bg1"/>
                </a:solidFill>
                <a:effectLst/>
                <a:latin typeface="Lato" panose="020F0502020204030203" pitchFamily="34" charset="0"/>
                <a:ea typeface="GulimChe" panose="020B0503020000020004" pitchFamily="49" charset="-127"/>
              </a:rPr>
              <a:t>Others</a:t>
            </a:r>
          </a:p>
        </p:txBody>
      </p:sp>
      <p:sp>
        <p:nvSpPr>
          <p:cNvPr id="16" name="TextBox 15">
            <a:extLst>
              <a:ext uri="{FF2B5EF4-FFF2-40B4-BE49-F238E27FC236}">
                <a16:creationId xmlns:a16="http://schemas.microsoft.com/office/drawing/2014/main" id="{FBB11F2E-57B3-24D9-B4CF-6C858CA74023}"/>
              </a:ext>
            </a:extLst>
          </p:cNvPr>
          <p:cNvSpPr txBox="1"/>
          <p:nvPr/>
        </p:nvSpPr>
        <p:spPr>
          <a:xfrm>
            <a:off x="5053822" y="345894"/>
            <a:ext cx="6595353" cy="6463308"/>
          </a:xfrm>
          <a:prstGeom prst="rect">
            <a:avLst/>
          </a:prstGeom>
          <a:noFill/>
        </p:spPr>
        <p:txBody>
          <a:bodyPr wrap="square" rtlCol="0">
            <a:spAutoFit/>
          </a:bodyPr>
          <a:lstStyle/>
          <a:p>
            <a:pPr algn="l"/>
            <a:r>
              <a:rPr lang="en-US" sz="2800" b="0" i="0" dirty="0">
                <a:solidFill>
                  <a:srgbClr val="1E1E1E"/>
                </a:solidFill>
                <a:effectLst/>
                <a:latin typeface="Roboto Slab"/>
              </a:rPr>
              <a:t>According to Harvard Health Publishing, “research increasingly shows that strong social ties are crucial to your brain health. Socializing can stimulate attention and memory and help to strengthen neural networks. You may just be laughing and talking, but your brain is hard at work. This increase in mental activity pays off over time.</a:t>
            </a:r>
          </a:p>
          <a:p>
            <a:pPr algn="l"/>
            <a:r>
              <a:rPr lang="en-US" sz="2800" b="0" i="0" dirty="0">
                <a:solidFill>
                  <a:srgbClr val="1E1E1E"/>
                </a:solidFill>
                <a:effectLst/>
                <a:latin typeface="Roboto Slab"/>
              </a:rPr>
              <a:t>Scientists have found that people with strong social ties are less likely to experience cognitive decline than people who spend most of their time alone.”</a:t>
            </a:r>
          </a:p>
          <a:p>
            <a:endParaRPr lang="en-US" dirty="0"/>
          </a:p>
        </p:txBody>
      </p:sp>
      <p:sp>
        <p:nvSpPr>
          <p:cNvPr id="17" name="TextBox 16">
            <a:extLst>
              <a:ext uri="{FF2B5EF4-FFF2-40B4-BE49-F238E27FC236}">
                <a16:creationId xmlns:a16="http://schemas.microsoft.com/office/drawing/2014/main" id="{4AE50AE7-E298-8133-5C9B-E48654C97B48}"/>
              </a:ext>
            </a:extLst>
          </p:cNvPr>
          <p:cNvSpPr txBox="1"/>
          <p:nvPr/>
        </p:nvSpPr>
        <p:spPr>
          <a:xfrm>
            <a:off x="2821022" y="6361935"/>
            <a:ext cx="9202366" cy="461665"/>
          </a:xfrm>
          <a:prstGeom prst="rect">
            <a:avLst/>
          </a:prstGeom>
          <a:noFill/>
        </p:spPr>
        <p:txBody>
          <a:bodyPr wrap="square" rtlCol="0">
            <a:spAutoFit/>
          </a:bodyPr>
          <a:lstStyle/>
          <a:p>
            <a:r>
              <a:rPr lang="en-US" sz="1200" b="0" i="0" dirty="0">
                <a:solidFill>
                  <a:schemeClr val="bg1"/>
                </a:solidFill>
                <a:effectLst/>
                <a:latin typeface="Lato" panose="020F0502020204030203" pitchFamily="34" charset="0"/>
              </a:rPr>
              <a:t>https://www.health.harvard.edu/blog/3-ways-to-build-brain-boosting-social-connections-202109082585#:~:text=Research%20increasingly%20shows%20that%20strong,activity%20pays%20off%20over%20time.</a:t>
            </a:r>
          </a:p>
        </p:txBody>
      </p:sp>
      <p:pic>
        <p:nvPicPr>
          <p:cNvPr id="14" name="Picture 13" descr="Computer Generated Lights">
            <a:extLst>
              <a:ext uri="{FF2B5EF4-FFF2-40B4-BE49-F238E27FC236}">
                <a16:creationId xmlns:a16="http://schemas.microsoft.com/office/drawing/2014/main" id="{0FB10F06-253B-B0D9-B768-883AAB29D2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405" y="3502051"/>
            <a:ext cx="3813456" cy="2821831"/>
          </a:xfrm>
          <a:prstGeom prst="rect">
            <a:avLst/>
          </a:prstGeom>
        </p:spPr>
      </p:pic>
    </p:spTree>
    <p:extLst>
      <p:ext uri="{BB962C8B-B14F-4D97-AF65-F5344CB8AC3E}">
        <p14:creationId xmlns:p14="http://schemas.microsoft.com/office/powerpoint/2010/main" val="94369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5D74F-CA9C-4C96-8D6B-047B7BCC9982}"/>
              </a:ext>
            </a:extLst>
          </p:cNvPr>
          <p:cNvSpPr>
            <a:spLocks noGrp="1"/>
          </p:cNvSpPr>
          <p:nvPr>
            <p:ph idx="1"/>
          </p:nvPr>
        </p:nvSpPr>
        <p:spPr>
          <a:xfrm>
            <a:off x="838200" y="2305049"/>
            <a:ext cx="10515600" cy="3871913"/>
          </a:xfrm>
        </p:spPr>
        <p:txBody>
          <a:bodyPr/>
          <a:lstStyle/>
          <a:p>
            <a:endParaRPr lang="en-US" sz="4000" dirty="0">
              <a:solidFill>
                <a:schemeClr val="bg1"/>
              </a:solidFill>
              <a:latin typeface="Lato" panose="020F0502020204030203"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9" name="Title 1">
            <a:extLst>
              <a:ext uri="{FF2B5EF4-FFF2-40B4-BE49-F238E27FC236}">
                <a16:creationId xmlns:a16="http://schemas.microsoft.com/office/drawing/2014/main" id="{60F92F16-3418-429F-82AB-6EF6CA46076B}"/>
              </a:ext>
            </a:extLst>
          </p:cNvPr>
          <p:cNvSpPr txBox="1">
            <a:spLocks/>
          </p:cNvSpPr>
          <p:nvPr/>
        </p:nvSpPr>
        <p:spPr>
          <a:xfrm>
            <a:off x="0" y="150084"/>
            <a:ext cx="1221604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i="1" dirty="0">
              <a:solidFill>
                <a:schemeClr val="bg1"/>
              </a:solidFill>
              <a:latin typeface="Lato" panose="020F0502020204030203" pitchFamily="34" charset="0"/>
            </a:endParaRPr>
          </a:p>
        </p:txBody>
      </p:sp>
      <p:sp>
        <p:nvSpPr>
          <p:cNvPr id="10" name="Content Placeholder 2">
            <a:extLst>
              <a:ext uri="{FF2B5EF4-FFF2-40B4-BE49-F238E27FC236}">
                <a16:creationId xmlns:a16="http://schemas.microsoft.com/office/drawing/2014/main" id="{4B59327C-F973-4F7A-8A9B-E321F3226202}"/>
              </a:ext>
            </a:extLst>
          </p:cNvPr>
          <p:cNvSpPr txBox="1">
            <a:spLocks/>
          </p:cNvSpPr>
          <p:nvPr/>
        </p:nvSpPr>
        <p:spPr>
          <a:xfrm>
            <a:off x="716132" y="1690688"/>
            <a:ext cx="10759736" cy="48376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rgbClr val="58595B"/>
              </a:solidFill>
              <a:latin typeface="HouschkaAltPro"/>
              <a:ea typeface="Calibri" panose="020F0502020204030204" pitchFamily="34" charset="0"/>
              <a:cs typeface="Times New Roman" panose="02020603050405020304" pitchFamily="18" charset="0"/>
            </a:endParaRPr>
          </a:p>
          <a:p>
            <a:pPr marL="0" indent="0">
              <a:buNone/>
            </a:pPr>
            <a:endParaRPr lang="en-US" sz="1400" dirty="0">
              <a:solidFill>
                <a:schemeClr val="bg1"/>
              </a:solidFill>
              <a:effectLst/>
              <a:latin typeface="Lato" panose="020F0502020204030203" pitchFamily="34" charset="0"/>
              <a:ea typeface="Calibri" panose="020F0502020204030204" pitchFamily="34" charset="0"/>
              <a:cs typeface="Times New Roman" panose="02020603050405020304" pitchFamily="18" charset="0"/>
            </a:endParaRPr>
          </a:p>
          <a:p>
            <a:pPr marL="914400" lvl="2" indent="0">
              <a:buNone/>
            </a:pPr>
            <a:endParaRPr lang="en-US" sz="3700" dirty="0">
              <a:solidFill>
                <a:schemeClr val="bg1"/>
              </a:solidFill>
              <a:effectLst/>
              <a:latin typeface="Lato" panose="020F0502020204030203" pitchFamily="34" charset="0"/>
              <a:ea typeface="Calibri" panose="020F0502020204030204" pitchFamily="34" charset="0"/>
              <a:cs typeface="Times New Roman" panose="02020603050405020304" pitchFamily="18" charset="0"/>
            </a:endParaRPr>
          </a:p>
          <a:p>
            <a:endParaRPr lang="en-US" sz="4000" dirty="0">
              <a:solidFill>
                <a:schemeClr val="bg1"/>
              </a:solidFill>
            </a:endParaRPr>
          </a:p>
        </p:txBody>
      </p:sp>
      <p:pic>
        <p:nvPicPr>
          <p:cNvPr id="4" name="Picture 3" descr="Shape&#10;&#10;Description automatically generated">
            <a:extLst>
              <a:ext uri="{FF2B5EF4-FFF2-40B4-BE49-F238E27FC236}">
                <a16:creationId xmlns:a16="http://schemas.microsoft.com/office/drawing/2014/main" id="{E52D7DE1-EAF0-764C-4D15-B04182083023}"/>
              </a:ext>
            </a:extLst>
          </p:cNvPr>
          <p:cNvPicPr>
            <a:picLocks noChangeAspect="1"/>
          </p:cNvPicPr>
          <p:nvPr/>
        </p:nvPicPr>
        <p:blipFill rotWithShape="1">
          <a:blip r:embed="rId3">
            <a:extLst>
              <a:ext uri="{28A0092B-C50C-407E-A947-70E740481C1C}">
                <a14:useLocalDpi xmlns:a14="http://schemas.microsoft.com/office/drawing/2010/main" val="0"/>
              </a:ext>
            </a:extLst>
          </a:blip>
          <a:srcRect l="468" r="36284" b="37932"/>
          <a:stretch/>
        </p:blipFill>
        <p:spPr>
          <a:xfrm rot="5400000">
            <a:off x="-1177855" y="1177855"/>
            <a:ext cx="6849206" cy="4493496"/>
          </a:xfrm>
          <a:prstGeom prst="rect">
            <a:avLst/>
          </a:prstGeom>
          <a:scene3d>
            <a:camera prst="orthographicFront">
              <a:rot lat="0" lon="0" rev="0"/>
            </a:camera>
            <a:lightRig rig="threePt" dir="t"/>
          </a:scene3d>
        </p:spPr>
      </p:pic>
      <p:grpSp>
        <p:nvGrpSpPr>
          <p:cNvPr id="8" name="Group 7">
            <a:extLst>
              <a:ext uri="{FF2B5EF4-FFF2-40B4-BE49-F238E27FC236}">
                <a16:creationId xmlns:a16="http://schemas.microsoft.com/office/drawing/2014/main" id="{C4B4B884-5D86-FFF9-1A47-6FB310C43F67}"/>
              </a:ext>
            </a:extLst>
          </p:cNvPr>
          <p:cNvGrpSpPr/>
          <p:nvPr/>
        </p:nvGrpSpPr>
        <p:grpSpPr>
          <a:xfrm>
            <a:off x="2704289" y="4445583"/>
            <a:ext cx="9511757" cy="2412415"/>
            <a:chOff x="24045" y="3258278"/>
            <a:chExt cx="12192000" cy="3590925"/>
          </a:xfrm>
        </p:grpSpPr>
        <p:pic>
          <p:nvPicPr>
            <p:cNvPr id="15" name="Picture 14" descr="Shape, arrow&#10;&#10;Description automatically generated">
              <a:extLst>
                <a:ext uri="{FF2B5EF4-FFF2-40B4-BE49-F238E27FC236}">
                  <a16:creationId xmlns:a16="http://schemas.microsoft.com/office/drawing/2014/main" id="{DDBE504C-49BC-66A9-B356-38BC25C8284C}"/>
                </a:ext>
              </a:extLst>
            </p:cNvPr>
            <p:cNvPicPr preferRelativeResize="0">
              <a:picLocks/>
            </p:cNvPicPr>
            <p:nvPr/>
          </p:nvPicPr>
          <p:blipFill rotWithShape="1">
            <a:blip r:embed="rId4">
              <a:extLst>
                <a:ext uri="{28A0092B-C50C-407E-A947-70E740481C1C}">
                  <a14:useLocalDpi xmlns:a14="http://schemas.microsoft.com/office/drawing/2010/main" val="0"/>
                </a:ext>
              </a:extLst>
            </a:blip>
            <a:srcRect b="20003"/>
            <a:stretch/>
          </p:blipFill>
          <p:spPr>
            <a:xfrm flipH="1">
              <a:off x="24045" y="3258278"/>
              <a:ext cx="12192000" cy="3590925"/>
            </a:xfrm>
            <a:prstGeom prst="rect">
              <a:avLst/>
            </a:prstGeom>
          </p:spPr>
        </p:pic>
        <p:pic>
          <p:nvPicPr>
            <p:cNvPr id="16" name="Picture 15" descr="Logo, company name&#10;&#10;Description automatically generated">
              <a:extLst>
                <a:ext uri="{FF2B5EF4-FFF2-40B4-BE49-F238E27FC236}">
                  <a16:creationId xmlns:a16="http://schemas.microsoft.com/office/drawing/2014/main" id="{83B92A07-8C15-A7F2-8854-8936DA16DF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2848" y="5401523"/>
              <a:ext cx="1152281" cy="1061906"/>
            </a:xfrm>
            <a:prstGeom prst="rect">
              <a:avLst/>
            </a:prstGeom>
          </p:spPr>
        </p:pic>
      </p:grpSp>
      <p:sp>
        <p:nvSpPr>
          <p:cNvPr id="6" name="Title 1">
            <a:extLst>
              <a:ext uri="{FF2B5EF4-FFF2-40B4-BE49-F238E27FC236}">
                <a16:creationId xmlns:a16="http://schemas.microsoft.com/office/drawing/2014/main" id="{2E1F419E-F101-057F-FA02-00EAF29730D9}"/>
              </a:ext>
            </a:extLst>
          </p:cNvPr>
          <p:cNvSpPr txBox="1">
            <a:spLocks/>
          </p:cNvSpPr>
          <p:nvPr/>
        </p:nvSpPr>
        <p:spPr>
          <a:xfrm>
            <a:off x="-81845" y="408637"/>
            <a:ext cx="3521413" cy="18258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latin typeface="Lato" panose="020F0502020204030203" pitchFamily="34" charset="0"/>
                <a:cs typeface="Times New Roman" panose="02020603050405020304" pitchFamily="18" charset="0"/>
              </a:rPr>
              <a:t>Friends</a:t>
            </a:r>
          </a:p>
          <a:p>
            <a:pPr algn="ctr"/>
            <a:r>
              <a:rPr lang="en-US" sz="4000" dirty="0">
                <a:solidFill>
                  <a:schemeClr val="bg1"/>
                </a:solidFill>
                <a:latin typeface="Lato" panose="020F0502020204030203" pitchFamily="34" charset="0"/>
                <a:cs typeface="Times New Roman" panose="02020603050405020304" pitchFamily="18" charset="0"/>
              </a:rPr>
              <a:t>Are </a:t>
            </a:r>
          </a:p>
          <a:p>
            <a:pPr algn="ctr"/>
            <a:r>
              <a:rPr lang="en-US" sz="4000" dirty="0">
                <a:solidFill>
                  <a:schemeClr val="bg1"/>
                </a:solidFill>
                <a:latin typeface="Lato" panose="020F0502020204030203" pitchFamily="34" charset="0"/>
                <a:cs typeface="Times New Roman" panose="02020603050405020304" pitchFamily="18" charset="0"/>
              </a:rPr>
              <a:t>Important</a:t>
            </a:r>
            <a:endParaRPr lang="en-US" sz="4000" dirty="0">
              <a:solidFill>
                <a:schemeClr val="bg1"/>
              </a:solidFill>
              <a:latin typeface="Lato" panose="020F0502020204030203" pitchFamily="34" charset="0"/>
            </a:endParaRPr>
          </a:p>
        </p:txBody>
      </p:sp>
      <p:pic>
        <p:nvPicPr>
          <p:cNvPr id="11" name="Picture 10">
            <a:extLst>
              <a:ext uri="{FF2B5EF4-FFF2-40B4-BE49-F238E27FC236}">
                <a16:creationId xmlns:a16="http://schemas.microsoft.com/office/drawing/2014/main" id="{3EC6403C-91BE-FDFB-7FB0-9E9EB1E29807}"/>
              </a:ext>
            </a:extLst>
          </p:cNvPr>
          <p:cNvPicPr>
            <a:picLocks noChangeAspect="1"/>
          </p:cNvPicPr>
          <p:nvPr/>
        </p:nvPicPr>
        <p:blipFill rotWithShape="1">
          <a:blip r:embed="rId6"/>
          <a:srcRect l="50000" t="8865" b="16697"/>
          <a:stretch/>
        </p:blipFill>
        <p:spPr>
          <a:xfrm>
            <a:off x="1040467" y="3255795"/>
            <a:ext cx="2674210" cy="3244531"/>
          </a:xfrm>
          <a:prstGeom prst="rect">
            <a:avLst/>
          </a:prstGeom>
        </p:spPr>
      </p:pic>
      <p:sp>
        <p:nvSpPr>
          <p:cNvPr id="5" name="TextBox 4">
            <a:extLst>
              <a:ext uri="{FF2B5EF4-FFF2-40B4-BE49-F238E27FC236}">
                <a16:creationId xmlns:a16="http://schemas.microsoft.com/office/drawing/2014/main" id="{7DDADC23-5B7F-0793-B919-2DFF73CF86BB}"/>
              </a:ext>
            </a:extLst>
          </p:cNvPr>
          <p:cNvSpPr txBox="1"/>
          <p:nvPr/>
        </p:nvSpPr>
        <p:spPr>
          <a:xfrm>
            <a:off x="4103863" y="552610"/>
            <a:ext cx="7970666" cy="6309420"/>
          </a:xfrm>
          <a:prstGeom prst="rect">
            <a:avLst/>
          </a:prstGeom>
          <a:noFill/>
        </p:spPr>
        <p:txBody>
          <a:bodyPr wrap="square">
            <a:spAutoFit/>
          </a:bodyPr>
          <a:lstStyle/>
          <a:p>
            <a:pPr marL="0" indent="0">
              <a:buNone/>
            </a:pPr>
            <a:r>
              <a:rPr lang="en-US" sz="2800" dirty="0">
                <a:latin typeface="Lato" panose="020F0502020204030203" pitchFamily="34" charset="0"/>
                <a:ea typeface="Calibri" panose="020F0502020204030204" pitchFamily="34" charset="0"/>
                <a:cs typeface="Times New Roman" panose="02020603050405020304" pitchFamily="18" charset="0"/>
              </a:rPr>
              <a:t>Mayo Clinics says having friends:</a:t>
            </a:r>
          </a:p>
          <a:p>
            <a:pPr marL="0" indent="0">
              <a:buNone/>
            </a:pPr>
            <a:endParaRPr lang="en-US" sz="2800" dirty="0">
              <a:latin typeface="Lato" panose="020F0502020204030203" pitchFamily="34" charset="0"/>
              <a:ea typeface="Calibri" panose="020F0502020204030204" pitchFamily="34" charset="0"/>
              <a:cs typeface="Times New Roman" panose="02020603050405020304" pitchFamily="18" charset="0"/>
            </a:endParaRPr>
          </a:p>
          <a:p>
            <a:pPr algn="l">
              <a:spcAft>
                <a:spcPts val="100"/>
              </a:spcAft>
              <a:buFont typeface="Arial" panose="020B0604020202020204" pitchFamily="34" charset="0"/>
              <a:buChar char="•"/>
            </a:pPr>
            <a:r>
              <a:rPr lang="en-US" sz="2800" b="0" i="0" dirty="0">
                <a:effectLst/>
                <a:latin typeface="Lato" panose="020F0502020204030203" pitchFamily="34" charset="0"/>
              </a:rPr>
              <a:t> Increases your sense of belonging and purpose</a:t>
            </a:r>
          </a:p>
          <a:p>
            <a:pPr algn="l">
              <a:spcAft>
                <a:spcPts val="100"/>
              </a:spcAft>
              <a:buFont typeface="Arial" panose="020B0604020202020204" pitchFamily="34" charset="0"/>
              <a:buChar char="•"/>
            </a:pPr>
            <a:endParaRPr lang="en-US" sz="2800" b="0" i="0" dirty="0">
              <a:effectLst/>
              <a:latin typeface="Lato" panose="020F0502020204030203" pitchFamily="34" charset="0"/>
            </a:endParaRPr>
          </a:p>
          <a:p>
            <a:pPr algn="l">
              <a:spcAft>
                <a:spcPts val="100"/>
              </a:spcAft>
              <a:buFont typeface="Arial" panose="020B0604020202020204" pitchFamily="34" charset="0"/>
              <a:buChar char="•"/>
            </a:pPr>
            <a:r>
              <a:rPr lang="en-US" sz="2800" b="0" i="0" dirty="0">
                <a:effectLst/>
                <a:latin typeface="Lato" panose="020F0502020204030203" pitchFamily="34" charset="0"/>
              </a:rPr>
              <a:t> Boosts your happiness and reduces your stress</a:t>
            </a:r>
          </a:p>
          <a:p>
            <a:pPr algn="l">
              <a:spcAft>
                <a:spcPts val="100"/>
              </a:spcAft>
              <a:buFont typeface="Arial" panose="020B0604020202020204" pitchFamily="34" charset="0"/>
              <a:buChar char="•"/>
            </a:pPr>
            <a:endParaRPr lang="en-US" sz="2800" b="0" i="0" dirty="0">
              <a:effectLst/>
              <a:latin typeface="Lato" panose="020F0502020204030203" pitchFamily="34" charset="0"/>
            </a:endParaRPr>
          </a:p>
          <a:p>
            <a:pPr algn="l">
              <a:spcAft>
                <a:spcPts val="100"/>
              </a:spcAft>
              <a:buFont typeface="Arial" panose="020B0604020202020204" pitchFamily="34" charset="0"/>
              <a:buChar char="•"/>
            </a:pPr>
            <a:r>
              <a:rPr lang="en-US" sz="2800" b="0" i="0" dirty="0">
                <a:effectLst/>
                <a:latin typeface="Lato" panose="020F0502020204030203" pitchFamily="34" charset="0"/>
              </a:rPr>
              <a:t> Improves your self-confidence and self-worth</a:t>
            </a:r>
          </a:p>
          <a:p>
            <a:pPr algn="l">
              <a:spcAft>
                <a:spcPts val="100"/>
              </a:spcAft>
              <a:buFont typeface="Arial" panose="020B0604020202020204" pitchFamily="34" charset="0"/>
              <a:buChar char="•"/>
            </a:pPr>
            <a:endParaRPr lang="en-US" sz="2800" b="0" i="0" dirty="0">
              <a:effectLst/>
              <a:latin typeface="Lato" panose="020F0502020204030203" pitchFamily="34" charset="0"/>
            </a:endParaRPr>
          </a:p>
          <a:p>
            <a:pPr algn="l">
              <a:spcAft>
                <a:spcPts val="100"/>
              </a:spcAft>
              <a:buFont typeface="Arial" panose="020B0604020202020204" pitchFamily="34" charset="0"/>
              <a:buChar char="•"/>
            </a:pPr>
            <a:r>
              <a:rPr lang="en-US" sz="2800" b="0" i="0" dirty="0">
                <a:effectLst/>
                <a:latin typeface="Lato" panose="020F0502020204030203" pitchFamily="34" charset="0"/>
              </a:rPr>
              <a:t> Helps you cope with various life’s traumas</a:t>
            </a:r>
          </a:p>
          <a:p>
            <a:pPr algn="l">
              <a:spcAft>
                <a:spcPts val="100"/>
              </a:spcAft>
              <a:buFont typeface="Arial" panose="020B0604020202020204" pitchFamily="34" charset="0"/>
              <a:buChar char="•"/>
            </a:pPr>
            <a:endParaRPr lang="en-US" sz="2800" b="0" i="0" dirty="0">
              <a:effectLst/>
              <a:latin typeface="Lato" panose="020F0502020204030203" pitchFamily="34" charset="0"/>
            </a:endParaRPr>
          </a:p>
          <a:p>
            <a:pPr algn="l">
              <a:spcAft>
                <a:spcPts val="100"/>
              </a:spcAft>
              <a:buFont typeface="Arial" panose="020B0604020202020204" pitchFamily="34" charset="0"/>
              <a:buChar char="•"/>
            </a:pPr>
            <a:endParaRPr lang="en-US" sz="2800" dirty="0">
              <a:latin typeface="Lato" panose="020F0502020204030203" pitchFamily="34" charset="0"/>
            </a:endParaRPr>
          </a:p>
          <a:p>
            <a:pPr algn="l">
              <a:spcAft>
                <a:spcPts val="100"/>
              </a:spcAft>
            </a:pPr>
            <a:endParaRPr lang="en-US" sz="2800" b="0" i="0" dirty="0">
              <a:effectLst/>
              <a:latin typeface="Lato" panose="020F0502020204030203" pitchFamily="34" charset="0"/>
            </a:endParaRPr>
          </a:p>
          <a:p>
            <a:pPr algn="l">
              <a:spcAft>
                <a:spcPts val="100"/>
              </a:spcAft>
            </a:pPr>
            <a:endParaRPr lang="en-US" sz="2800" b="0" i="0" dirty="0">
              <a:effectLst/>
              <a:latin typeface="Lato" panose="020F0502020204030203" pitchFamily="34" charset="0"/>
            </a:endParaRPr>
          </a:p>
          <a:p>
            <a:pPr algn="l">
              <a:spcAft>
                <a:spcPts val="100"/>
              </a:spcAft>
            </a:pPr>
            <a:endParaRPr lang="en-US" sz="1000" dirty="0">
              <a:latin typeface="Lato" panose="020F0502020204030203" pitchFamily="34" charset="0"/>
            </a:endParaRPr>
          </a:p>
          <a:p>
            <a:pPr marL="0" indent="0">
              <a:buNone/>
            </a:pPr>
            <a:r>
              <a:rPr lang="en-US" sz="1000" dirty="0">
                <a:solidFill>
                  <a:schemeClr val="bg1"/>
                </a:solidFill>
                <a:latin typeface="Lato" panose="020F0502020204030203" pitchFamily="34" charset="0"/>
              </a:rPr>
              <a:t>(https://www.mayoclinic.org/healthy-lifestyle/adult-health/in-depth/friendships/art20044860#:~:text=Boost%20your%20happiness%20and%20reduce,drinking%20or%20lack%20of%20exercise)</a:t>
            </a:r>
          </a:p>
        </p:txBody>
      </p:sp>
    </p:spTree>
    <p:extLst>
      <p:ext uri="{BB962C8B-B14F-4D97-AF65-F5344CB8AC3E}">
        <p14:creationId xmlns:p14="http://schemas.microsoft.com/office/powerpoint/2010/main" val="4257452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25421</TotalTime>
  <Words>1403</Words>
  <Application>Microsoft Office PowerPoint</Application>
  <PresentationFormat>Widescreen</PresentationFormat>
  <Paragraphs>181</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HouschkaAltPro</vt:lpstr>
      <vt:lpstr>Lato</vt:lpstr>
      <vt:lpstr>Roboto Slab</vt:lpstr>
      <vt:lpstr>Office Theme</vt:lpstr>
      <vt:lpstr>Can SIR Inc.  Enrich Your Life?</vt:lpstr>
      <vt:lpstr>I’m a  SIR  Member</vt:lpstr>
      <vt:lpstr>We  Have  Fun</vt:lpstr>
      <vt:lpstr>Member Activities</vt:lpstr>
      <vt:lpstr>Branch xxx (name of city) Activities</vt:lpstr>
      <vt:lpstr>We  Socialize</vt:lpstr>
      <vt:lpstr>PowerPoint Presentation</vt:lpstr>
      <vt:lpstr>Engaging  with  Others</vt:lpstr>
      <vt:lpstr>PowerPoint Presentation</vt:lpstr>
      <vt:lpstr>Being Active</vt:lpstr>
      <vt:lpstr>Bonuses </vt:lpstr>
      <vt:lpstr>Find  Us  Online</vt:lpstr>
      <vt:lpstr>About SIR Inc.</vt:lpstr>
      <vt:lpstr>Join  In the  Fun</vt:lpstr>
      <vt:lpstr>Branch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 Governors’  Training 1: Relationship Building, Marketing and  Public Image</dc:title>
  <dc:creator>mary odbert</dc:creator>
  <cp:lastModifiedBy>mary odbert</cp:lastModifiedBy>
  <cp:revision>49</cp:revision>
  <cp:lastPrinted>2022-09-13T16:55:46Z</cp:lastPrinted>
  <dcterms:created xsi:type="dcterms:W3CDTF">2021-09-07T20:33:55Z</dcterms:created>
  <dcterms:modified xsi:type="dcterms:W3CDTF">2022-10-07T00:22:37Z</dcterms:modified>
</cp:coreProperties>
</file>