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314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BF1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1923E6-62D6-4BF7-9882-6B5626F04F07}" v="246" dt="2022-12-02T13:00:39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" y="11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A9545-509E-44C6-823D-6A0ADE8157C1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9E82A-CC07-4193-8106-8FFDE7D80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4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5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8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6137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47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1615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69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06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6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2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3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4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8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9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3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0146952-DA36-41A4-805D-E3F40EE81F4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C447F8-DD7A-429C-BEEE-1DCE3E640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82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408F0D-85D7-B145-F621-FE6B66E62F7F}"/>
              </a:ext>
            </a:extLst>
          </p:cNvPr>
          <p:cNvSpPr txBox="1"/>
          <p:nvPr/>
        </p:nvSpPr>
        <p:spPr>
          <a:xfrm>
            <a:off x="2199736" y="1164566"/>
            <a:ext cx="8341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Recipe Cards </a:t>
            </a:r>
          </a:p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For Branch Success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785AA-E46A-D102-48F5-13DA696D4503}"/>
              </a:ext>
            </a:extLst>
          </p:cNvPr>
          <p:cNvSpPr txBox="1"/>
          <p:nvPr/>
        </p:nvSpPr>
        <p:spPr>
          <a:xfrm>
            <a:off x="2363638" y="5913392"/>
            <a:ext cx="6418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by the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SIR Growth and Membership Committee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F04CE-E085-8465-7380-AABFD86C2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9549">
            <a:off x="9638025" y="3482685"/>
            <a:ext cx="1313176" cy="1699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B5083-9823-59B8-CCC8-292A72289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04982">
            <a:off x="2082082" y="4198133"/>
            <a:ext cx="1313176" cy="1699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1D5A6B-B7EA-2471-E6A6-FCF3E806A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768" y="3574715"/>
            <a:ext cx="1313176" cy="16994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8161CD-C36E-32C1-6818-807592DE7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86692">
            <a:off x="4540305" y="4006095"/>
            <a:ext cx="1313176" cy="1699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687022-8236-AC79-2D50-96CCEDF34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98858">
            <a:off x="7270946" y="3553144"/>
            <a:ext cx="1346512" cy="1742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36002-73A9-6597-F22C-CB7D4348C9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74345">
            <a:off x="637278" y="3614435"/>
            <a:ext cx="1313176" cy="1699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5A23D4-9551-8137-5E52-3B7139BA3A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25284">
            <a:off x="8534488" y="3645917"/>
            <a:ext cx="1353509" cy="175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6CAC3-BD84-6594-2E40-2905B81051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4127" y="3421015"/>
            <a:ext cx="1511367" cy="19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03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DDFD73-6141-FDEE-3F6A-5BA8EDD2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38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AB28C8-E51C-4483-E080-C2B201C0E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61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1465C-988B-72BF-68BD-7389E7953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2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09378E-7501-942E-B0C3-D22ECCD85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0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1E5697-0A04-E152-0FF4-C3E6BA01A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08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BC3549-A439-EC0D-5F11-FBB5C5376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82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20FB1F-4535-482D-4E4C-C3862FCD9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06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A6FEF-38D3-1B73-7C58-17C96370F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6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1D10D0-725F-9675-D481-4D814E99A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26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8B360-A7DA-05E8-FC7D-CEF711DDB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4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8F8985-F2BE-BB11-D66B-4DDA1E91B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39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CBFEBE-DBB7-883E-2F3B-7554265C9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57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DF1E6C-50A0-4AE4-F373-58257CCB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1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F5530D-2C45-2A5B-7001-597457483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89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284687-4F9E-FC8E-C4C4-F4C257EC6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83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1037E-CAB0-E5F7-49ED-B00E5A984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78137A-9DBA-E394-38F4-5353A7CFD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25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919377-B8AC-6E10-6A0D-73B853AF7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58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3B93DE-86C4-B3A6-410E-D7ADE512F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51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246B2-2671-EEBE-7652-2342BFAC5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64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07B5B1-872A-290B-3D18-A8933369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8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00666-5C1F-9705-704A-6C185ADD7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90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13948C-F110-2E97-0145-82529600A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87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463986-7B4D-1C50-A1A6-8BE784F9C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2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E05550-6791-403B-A64C-B46DAD13A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0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6BC042-104A-5AF5-20CA-D74A061F0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7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8F6F9-F53D-EEA1-2A0D-18AF9A7D7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49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C0F0DF-469A-8F72-4F2D-259D41BD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92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DCF2E2-E183-8AF9-C11E-27F40F7FB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28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834801-5D64-7541-920A-7C261A7E0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32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751E31-9DEC-8BE6-E202-ABD286E19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50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8A3D27-285D-2D7D-B3CB-37F97778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8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3CEFF8-63C4-1283-D063-B2E657737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88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22DAC3-668B-CC13-B570-AC035E8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2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8419CB-119F-2998-1BFC-0523C0D4D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58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6BD74-FD4C-AB91-FFA6-261F17C26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96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70A810-1830-876F-0DA3-D64605105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02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1AE57-DFC9-8849-904D-97CB6C4EA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97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18630-9E2C-ACE8-EF8E-5F3B138C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18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D20B17-6216-7D48-CC50-3AD07B44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24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7D043-4CC8-D2E1-2018-B4FA80975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95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FBA71-EAA9-7A0F-3C93-F7C5575BF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2FBF41-E80E-B540-A5C5-6172FBFFCD0E}"/>
              </a:ext>
            </a:extLst>
          </p:cNvPr>
          <p:cNvSpPr txBox="1"/>
          <p:nvPr/>
        </p:nvSpPr>
        <p:spPr>
          <a:xfrm>
            <a:off x="6096000" y="6081623"/>
            <a:ext cx="2616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68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1616" y="1693434"/>
              <a:ext cx="4207534" cy="3877531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91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90418-24E8-D256-4026-E74D3FB6F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2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00CC59-287C-72F5-9B4B-56127383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7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B176F-7DE4-913E-0A8D-43A408772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2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7393F7-A002-7A70-B1FD-3ACC11009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98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88306-CD31-4C23-A310-F810501235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729DB7-10BC-4D60-A1F3-A16890B7F253}"/>
                </a:ext>
              </a:extLst>
            </p:cNvPr>
            <p:cNvSpPr txBox="1"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1E2E">
                <a:alpha val="93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1E522D4D-3498-4AD6-AC17-6650F0416E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03"/>
            <a:stretch/>
          </p:blipFill>
          <p:spPr>
            <a:xfrm flipH="1">
              <a:off x="0" y="3267075"/>
              <a:ext cx="12192000" cy="3590925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B7C7C0DF-6E3D-42C5-B321-5C0EB0C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0619" y="5397698"/>
              <a:ext cx="1152281" cy="106190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D74F-CA9C-4C96-8D6B-047B7BCC9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544557-84F2-CBDD-A5F6-B02DC9A6E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560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15571</TotalTime>
  <Words>14</Words>
  <Application>Microsoft Office PowerPoint</Application>
  <PresentationFormat>Widescreen</PresentationFormat>
  <Paragraphs>53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Century Gothic</vt:lpstr>
      <vt:lpstr>Lato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and Marketing Committee</dc:title>
  <dc:creator>RGC</dc:creator>
  <cp:lastModifiedBy>Richard Carlston</cp:lastModifiedBy>
  <cp:revision>32</cp:revision>
  <cp:lastPrinted>2022-12-02T11:51:56Z</cp:lastPrinted>
  <dcterms:created xsi:type="dcterms:W3CDTF">2021-09-07T20:33:55Z</dcterms:created>
  <dcterms:modified xsi:type="dcterms:W3CDTF">2023-06-10T04:42:20Z</dcterms:modified>
</cp:coreProperties>
</file>