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89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64FA-0749-4AF1-9307-2B1A059AD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C85D5-04E2-46AC-9808-692FFFF6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8FB6-2161-4559-96FA-29F80F59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9DB5F-1365-430E-8D3F-0AB5C3D1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DFB30-7208-4750-BBDD-90ADF517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DDB8-9A3A-4237-AE9B-0C3AFE70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D5B6F-5467-45BD-97A4-A7FE4230B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4B5C-4F20-40D9-9621-F3FC3100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A94D3-7416-4206-8C59-2D42E7D9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3306B-23CA-4380-8ED6-8ADD918E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C2C70-9BBA-4F1B-B49E-328DA97C8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0512A-5730-4BCE-A500-52372AE59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905E-B2A4-489A-B7F7-ECC9AFBB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0FBC-D268-477E-A358-C4F2F1AB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ECEAB-97EC-4746-AA01-E005C198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C9D-46D9-468C-8B9B-E3F368CE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2635-8403-46E0-B81C-8146EA687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728-13D2-4FB0-88D4-5EE26EE6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83D84-43FF-4657-8AC2-1C9EB275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084B0-3208-493C-9BD5-36685F67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59DE-4C1D-4983-A8B2-3045C745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1866-669D-401F-88F4-B7A42341F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77EB0-B42F-4B2C-9D93-40D49F8F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708C-DBEA-453A-A5D1-3E407D0C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44CC-C943-4565-A835-E61625FA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090C-1E37-4244-A8EA-DFE85274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6BF3-2E12-4DAE-9928-42ADDDC00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3513F-5CED-4B9A-9019-C7E025FCC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C92EA-C255-49E0-90FB-18EF19DB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C3100-B299-4420-B6B4-7800D49D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77607-69A6-45A4-B4B6-DA4DB9EF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60CA-EC2D-4057-8667-44425596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45199-2215-4B00-BEF5-856E6B293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20419-68C5-4AFB-A8AE-0D6DE4A03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52C0EE-A74E-443C-9A2D-D7670C439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2DB50-4E2D-4EDF-92C8-EA4CE8067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D1F04-258A-49B1-ADC3-FBFC1A6D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F2E4E-8DA3-40C0-8A17-3F19CD17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91EDB-F2B5-44E3-AD3A-93B13B60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32B6-05D8-4C39-A998-108B83C8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63F93-0196-43E9-AB84-FEB2F53F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F83B9-0443-48D1-B855-A478B23E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34B84-A117-491D-B13B-52791619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3E4250-9149-42C6-8277-C22204FB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E39D8-1C80-43CA-8C84-D88E77A7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CF98A-C810-4124-BD94-49A698D6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8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132B-3111-4293-9318-C33630EC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EB63-4B2F-4F71-B688-411528A7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F88F8-9E03-43AD-A93F-A8C3176E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E2D9-3B1C-4607-8337-6A5EC9A0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18909-2A79-4DB8-B96E-F1A9B440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86F25-4C24-4787-AF22-98C1081C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8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243C-8C91-4514-A24E-24CFE1A7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E9C6D-A99E-4590-89E3-EC7FED531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1A271-45B3-4417-B4A0-C21BEF1DF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BA6A6-2C0C-4DD1-A190-F6D788D5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53334-2EE4-4BFD-B6CF-A240D686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9737-8D50-4E08-B059-CA2F9496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26ACC-6D87-445D-83BA-F009DD78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16A5-1F9E-4557-AADC-6F81AFE3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6260D-4A3E-44FF-B7BD-477920AD2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6952-DA36-41A4-805D-E3F40EE81F48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A4F3-BDEA-4F79-A5B3-E3E3ADD0C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01FC-6587-4C8B-ACC9-A30F007AE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27553ACF-3B92-4427-98B1-D569561CA7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" b="37932"/>
          <a:stretch/>
        </p:blipFill>
        <p:spPr>
          <a:xfrm>
            <a:off x="0" y="1779588"/>
            <a:ext cx="12181479" cy="507841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4207631-72D9-4B96-956E-E377A6557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48" y="4937248"/>
            <a:ext cx="6305552" cy="192075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Date here</a:t>
            </a: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SIRinc.org for member info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WeAreSir.com for the public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ABBF984-D86C-4EE9-873B-00A804FCC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25" y="374570"/>
            <a:ext cx="4663449" cy="429768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2A89FD2-6886-47A1-A1D3-654FBD10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5" y="374570"/>
            <a:ext cx="6438900" cy="3664030"/>
          </a:xfrm>
        </p:spPr>
        <p:txBody>
          <a:bodyPr anchor="t" anchorCtr="0">
            <a:normAutofit/>
          </a:bodyPr>
          <a:lstStyle/>
          <a:p>
            <a:pPr algn="r"/>
            <a:r>
              <a:rPr lang="en-US" kern="0" dirty="0">
                <a:latin typeface="Lato" panose="020F0502020204030203" pitchFamily="34" charset="0"/>
              </a:rPr>
              <a:t>Headline:</a:t>
            </a:r>
            <a:br>
              <a:rPr lang="en-US" sz="4800" i="1" kern="0" dirty="0">
                <a:latin typeface="Lato" panose="020F0502020204030203" pitchFamily="34" charset="0"/>
              </a:rPr>
            </a:br>
            <a:r>
              <a:rPr lang="en-US" sz="4800" i="1" kern="0" dirty="0">
                <a:latin typeface="Lato" panose="020F0502020204030203" pitchFamily="34" charset="0"/>
              </a:rPr>
              <a:t>Subhead</a:t>
            </a:r>
            <a:endParaRPr lang="en-US" sz="4800" i="1" kern="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0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EC88306-CD31-4C23-A310-F810501235A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729DB7-10BC-4D60-A1F3-A16890B7F253}"/>
                </a:ext>
              </a:extLst>
            </p:cNvPr>
            <p:cNvSpPr txBox="1"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10" descr="Shape, arrow&#10;&#10;Description automatically generated">
              <a:extLst>
                <a:ext uri="{FF2B5EF4-FFF2-40B4-BE49-F238E27FC236}">
                  <a16:creationId xmlns:a16="http://schemas.microsoft.com/office/drawing/2014/main" id="{1E522D4D-3498-4AD6-AC17-6650F0416ECD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0" y="3267075"/>
              <a:ext cx="12192000" cy="3590925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B7C7C0DF-6E3D-42C5-B321-5C0EB0CC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619" y="5397698"/>
              <a:ext cx="1152281" cy="106190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Headline in </a:t>
            </a:r>
            <a:r>
              <a:rPr lang="en-US" dirty="0" err="1">
                <a:solidFill>
                  <a:schemeClr val="bg1"/>
                </a:solidFill>
                <a:latin typeface="Lato" panose="020F0502020204030203" pitchFamily="34" charset="0"/>
              </a:rPr>
              <a:t>Lato</a:t>
            </a: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77"/>
            <a:ext cx="10515600" cy="426418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Copy/text should be in </a:t>
            </a:r>
            <a:r>
              <a:rPr lang="en-US" sz="4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Lato</a:t>
            </a:r>
            <a:r>
              <a:rPr lang="en-US" sz="4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Headline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this slide by right clicking on it in the left-hand column. The choose “duplicate slide.”</a:t>
            </a:r>
          </a:p>
          <a:p>
            <a:pPr marL="742950" indent="-742950">
              <a:buAutoNum type="arabicPeriod"/>
            </a:pPr>
            <a:endParaRPr lang="en-US" sz="37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70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70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slide 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used as a question slide, pause slide or ending slide.</a:t>
            </a: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1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-381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Using Facebook</a:t>
            </a:r>
            <a:endParaRPr lang="en-US" sz="4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61C2E7-343E-4BEE-8FDF-0F1C076F3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0D905A53-4CEE-41C1-9BEE-DD236A5CB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" b="37932"/>
          <a:stretch/>
        </p:blipFill>
        <p:spPr>
          <a:xfrm>
            <a:off x="0" y="1779588"/>
            <a:ext cx="12181479" cy="5078412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EE3B312F-23C5-415D-9F27-C9934A673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4" y="1360262"/>
            <a:ext cx="4663449" cy="429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04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14653</TotalTime>
  <Words>75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Office Theme</vt:lpstr>
      <vt:lpstr>Headline: Subhead</vt:lpstr>
      <vt:lpstr>Headline in Lato</vt:lpstr>
      <vt:lpstr>Why Do We Need A Public Image</vt:lpstr>
      <vt:lpstr>Using Facebook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Governors’  Training 1: Relationship Building, Marketing and  Public Image</dc:title>
  <dc:creator>mary odbert</dc:creator>
  <cp:lastModifiedBy>mary odbert</cp:lastModifiedBy>
  <cp:revision>27</cp:revision>
  <cp:lastPrinted>2021-09-30T20:00:55Z</cp:lastPrinted>
  <dcterms:created xsi:type="dcterms:W3CDTF">2021-09-07T20:33:55Z</dcterms:created>
  <dcterms:modified xsi:type="dcterms:W3CDTF">2021-11-22T20:08:33Z</dcterms:modified>
</cp:coreProperties>
</file>